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8" r:id="rId2"/>
    <p:sldId id="256" r:id="rId3"/>
    <p:sldId id="257" r:id="rId4"/>
    <p:sldId id="258" r:id="rId5"/>
    <p:sldId id="259" r:id="rId6"/>
    <p:sldId id="260" r:id="rId7"/>
    <p:sldId id="261" r:id="rId8"/>
    <p:sldId id="262" r:id="rId9"/>
    <p:sldId id="263" r:id="rId10"/>
    <p:sldId id="264" r:id="rId11"/>
    <p:sldId id="267" r:id="rId12"/>
    <p:sldId id="266" r:id="rId13"/>
    <p:sldId id="265"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18" y="-9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2"/>
      </p:bgRef>
    </p:bg>
    <p:spTree>
      <p:nvGrpSpPr>
        <p:cNvPr id="1" name=""/>
        <p:cNvGrpSpPr/>
        <p:nvPr/>
      </p:nvGrpSpPr>
      <p:grpSpPr>
        <a:xfrm>
          <a:off x="0" y="0"/>
          <a:ext cx="0" cy="0"/>
          <a:chOff x="0" y="0"/>
          <a:chExt cx="0" cy="0"/>
        </a:xfrm>
      </p:grpSpPr>
      <p:pic>
        <p:nvPicPr>
          <p:cNvPr id="4" name="Picture 6" descr="CoverOverlay.pn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grpSp>
        <p:nvGrpSpPr>
          <p:cNvPr id="5"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6" name="TextBox 8"/>
            <p:cNvSpPr txBox="1"/>
            <p:nvPr/>
          </p:nvSpPr>
          <p:spPr>
            <a:xfrm>
              <a:off x="4147073" y="1381459"/>
              <a:ext cx="877163" cy="923330"/>
            </a:xfrm>
            <a:prstGeom prst="rect">
              <a:avLst/>
            </a:prstGeom>
            <a:noFill/>
          </p:spPr>
          <p:txBody>
            <a:bodyPr wrap="none">
              <a:spAutoFit/>
            </a:bodyPr>
            <a:lstStyle/>
            <a:p>
              <a:pPr fontAlgn="auto">
                <a:spcBef>
                  <a:spcPts val="0"/>
                </a:spcBef>
                <a:spcAft>
                  <a:spcPts val="0"/>
                </a:spcAft>
                <a:defRPr/>
              </a:pPr>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7"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9" name="Date Placeholder 3"/>
          <p:cNvSpPr>
            <a:spLocks noGrp="1"/>
          </p:cNvSpPr>
          <p:nvPr>
            <p:ph type="dt" sz="half" idx="10"/>
          </p:nvPr>
        </p:nvSpPr>
        <p:spPr/>
        <p:txBody>
          <a:bodyPr/>
          <a:lstStyle>
            <a:lvl1pPr>
              <a:defRPr smtClean="0">
                <a:solidFill>
                  <a:schemeClr val="tx2"/>
                </a:solidFill>
              </a:defRPr>
            </a:lvl1pPr>
          </a:lstStyle>
          <a:p>
            <a:pPr>
              <a:defRPr/>
            </a:pPr>
            <a:fld id="{4C0D833C-C985-4824-9E08-DFD32BF9F6F2}" type="datetimeFigureOut">
              <a:rPr lang="ru-RU"/>
              <a:pPr>
                <a:defRPr/>
              </a:pPr>
              <a:t>14.10.2016</a:t>
            </a:fld>
            <a:endParaRPr lang="ru-RU"/>
          </a:p>
        </p:txBody>
      </p:sp>
      <p:sp>
        <p:nvSpPr>
          <p:cNvPr id="10" name="Footer Placeholder 4"/>
          <p:cNvSpPr>
            <a:spLocks noGrp="1"/>
          </p:cNvSpPr>
          <p:nvPr>
            <p:ph type="ftr" sz="quarter" idx="11"/>
          </p:nvPr>
        </p:nvSpPr>
        <p:spPr/>
        <p:txBody>
          <a:bodyPr/>
          <a:lstStyle>
            <a:lvl1pPr>
              <a:defRPr>
                <a:solidFill>
                  <a:schemeClr val="tx2"/>
                </a:solidFill>
              </a:defRPr>
            </a:lvl1pPr>
          </a:lstStyle>
          <a:p>
            <a:pPr>
              <a:defRPr/>
            </a:pPr>
            <a:endParaRPr lang="ru-RU"/>
          </a:p>
        </p:txBody>
      </p:sp>
      <p:sp>
        <p:nvSpPr>
          <p:cNvPr id="11" name="Slide Number Placeholder 5"/>
          <p:cNvSpPr>
            <a:spLocks noGrp="1"/>
          </p:cNvSpPr>
          <p:nvPr>
            <p:ph type="sldNum" sz="quarter" idx="12"/>
          </p:nvPr>
        </p:nvSpPr>
        <p:spPr/>
        <p:txBody>
          <a:bodyPr/>
          <a:lstStyle>
            <a:lvl1pPr>
              <a:defRPr smtClean="0">
                <a:solidFill>
                  <a:schemeClr val="tx2"/>
                </a:solidFill>
              </a:defRPr>
            </a:lvl1pPr>
          </a:lstStyle>
          <a:p>
            <a:pPr>
              <a:defRPr/>
            </a:pPr>
            <a:fld id="{FD218BDC-3CA8-4043-BEB7-C0087BC4B232}"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grpSp>
        <p:nvGrpSpPr>
          <p:cNvPr id="4" name="Group 10"/>
          <p:cNvGrpSpPr>
            <a:grpSpLocks/>
          </p:cNvGrpSpPr>
          <p:nvPr/>
        </p:nvGrpSpPr>
        <p:grpSpPr bwMode="auto">
          <a:xfrm>
            <a:off x="1173163" y="1392238"/>
            <a:ext cx="6778625" cy="923925"/>
            <a:chOff x="1172584" y="1381459"/>
            <a:chExt cx="6779110" cy="923330"/>
          </a:xfrm>
        </p:grpSpPr>
        <p:sp>
          <p:nvSpPr>
            <p:cNvPr id="5" name="TextBox 14"/>
            <p:cNvSpPr txBox="1"/>
            <p:nvPr/>
          </p:nvSpPr>
          <p:spPr>
            <a:xfrm>
              <a:off x="4147772" y="1381459"/>
              <a:ext cx="876363" cy="923330"/>
            </a:xfrm>
            <a:prstGeom prst="rect">
              <a:avLst/>
            </a:prstGeom>
            <a:noFill/>
          </p:spPr>
          <p:txBody>
            <a:bodyPr wrap="none">
              <a:spAutoFit/>
            </a:bodyPr>
            <a:lstStyle/>
            <a:p>
              <a:pPr fontAlgn="auto">
                <a:spcBef>
                  <a:spcPts val="0"/>
                </a:spcBef>
                <a:spcAft>
                  <a:spcPts val="0"/>
                </a:spcAft>
                <a:defRPr/>
              </a:pPr>
              <a:r>
                <a:rPr lang="en-US" sz="5400" dirty="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6" name="Straight Connector 15"/>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6"/>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Date Placeholder 3"/>
          <p:cNvSpPr>
            <a:spLocks noGrp="1"/>
          </p:cNvSpPr>
          <p:nvPr>
            <p:ph type="dt" sz="half" idx="10"/>
          </p:nvPr>
        </p:nvSpPr>
        <p:spPr/>
        <p:txBody>
          <a:bodyPr/>
          <a:lstStyle>
            <a:lvl1pPr>
              <a:defRPr/>
            </a:lvl1pPr>
          </a:lstStyle>
          <a:p>
            <a:pPr>
              <a:defRPr/>
            </a:pPr>
            <a:fld id="{FDFCA43A-B90A-4B98-9475-87F85539B9BB}" type="datetimeFigureOut">
              <a:rPr lang="ru-RU"/>
              <a:pPr>
                <a:defRPr/>
              </a:pPr>
              <a:t>14.10.2016</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5E11113D-36B9-4AB1-89C0-06E45980A936}"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grpSp>
        <p:nvGrpSpPr>
          <p:cNvPr id="4" name="Group 10"/>
          <p:cNvGrpSpPr>
            <a:grpSpLocks/>
          </p:cNvGrpSpPr>
          <p:nvPr/>
        </p:nvGrpSpPr>
        <p:grpSpPr bwMode="auto">
          <a:xfrm rot="5400000">
            <a:off x="3908425" y="2881313"/>
            <a:ext cx="5481637" cy="922338"/>
            <a:chOff x="1815339" y="1381459"/>
            <a:chExt cx="5480154" cy="923330"/>
          </a:xfrm>
        </p:grpSpPr>
        <p:sp>
          <p:nvSpPr>
            <p:cNvPr id="5" name="TextBox 11"/>
            <p:cNvSpPr txBox="1"/>
            <p:nvPr/>
          </p:nvSpPr>
          <p:spPr>
            <a:xfrm>
              <a:off x="4146745" y="1381458"/>
              <a:ext cx="877650" cy="923330"/>
            </a:xfrm>
            <a:prstGeom prst="rect">
              <a:avLst/>
            </a:prstGeom>
            <a:noFill/>
          </p:spPr>
          <p:txBody>
            <a:bodyPr wrap="none">
              <a:spAutoFit/>
            </a:bodyPr>
            <a:lstStyle/>
            <a:p>
              <a:pPr fontAlgn="auto">
                <a:spcBef>
                  <a:spcPts val="0"/>
                </a:spcBef>
                <a:spcAft>
                  <a:spcPts val="0"/>
                </a:spcAft>
                <a:defRPr/>
              </a:pPr>
              <a:r>
                <a:rPr lang="en-US" sz="5400" dirty="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6" name="Straight Connector 12"/>
            <p:cNvCxnSpPr/>
            <p:nvPr/>
          </p:nvCxnSpPr>
          <p:spPr>
            <a:xfrm flipH="1" flipV="1">
              <a:off x="1815339" y="1924967"/>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3"/>
            <p:cNvCxnSpPr/>
            <p:nvPr/>
          </p:nvCxnSpPr>
          <p:spPr>
            <a:xfrm rot="10800000">
              <a:off x="4826011" y="1928146"/>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Vertical Title 1"/>
          <p:cNvSpPr>
            <a:spLocks noGrp="1"/>
          </p:cNvSpPr>
          <p:nvPr>
            <p:ph type="title" orient="vert"/>
          </p:nvPr>
        </p:nvSpPr>
        <p:spPr>
          <a:xfrm>
            <a:off x="6766560" y="559398"/>
            <a:ext cx="1678193" cy="556676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Date Placeholder 3"/>
          <p:cNvSpPr>
            <a:spLocks noGrp="1"/>
          </p:cNvSpPr>
          <p:nvPr>
            <p:ph type="dt" sz="half" idx="10"/>
          </p:nvPr>
        </p:nvSpPr>
        <p:spPr/>
        <p:txBody>
          <a:bodyPr/>
          <a:lstStyle>
            <a:lvl1pPr>
              <a:defRPr/>
            </a:lvl1pPr>
          </a:lstStyle>
          <a:p>
            <a:pPr>
              <a:defRPr/>
            </a:pPr>
            <a:fld id="{4E8E1A47-052D-4633-9953-154EE962024E}" type="datetimeFigureOut">
              <a:rPr lang="ru-RU"/>
              <a:pPr>
                <a:defRPr/>
              </a:pPr>
              <a:t>14.10.2016</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63F25FBB-EC93-42B0-A985-A13CAA330B96}"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pSp>
        <p:nvGrpSpPr>
          <p:cNvPr id="4" name="Group 11"/>
          <p:cNvGrpSpPr>
            <a:grpSpLocks/>
          </p:cNvGrpSpPr>
          <p:nvPr/>
        </p:nvGrpSpPr>
        <p:grpSpPr bwMode="auto">
          <a:xfrm>
            <a:off x="1173163" y="1392238"/>
            <a:ext cx="6778625" cy="923925"/>
            <a:chOff x="1172584" y="1381459"/>
            <a:chExt cx="6779110" cy="923330"/>
          </a:xfrm>
        </p:grpSpPr>
        <p:sp>
          <p:nvSpPr>
            <p:cNvPr id="5" name="TextBox 12"/>
            <p:cNvSpPr txBox="1"/>
            <p:nvPr/>
          </p:nvSpPr>
          <p:spPr>
            <a:xfrm>
              <a:off x="4147772" y="1381459"/>
              <a:ext cx="876363" cy="923330"/>
            </a:xfrm>
            <a:prstGeom prst="rect">
              <a:avLst/>
            </a:prstGeom>
            <a:noFill/>
          </p:spPr>
          <p:txBody>
            <a:bodyPr wrap="none">
              <a:spAutoFit/>
            </a:bodyPr>
            <a:lstStyle/>
            <a:p>
              <a:pPr fontAlgn="auto">
                <a:spcBef>
                  <a:spcPts val="0"/>
                </a:spcBef>
                <a:spcAft>
                  <a:spcPts val="0"/>
                </a:spcAft>
                <a:defRPr/>
              </a:pPr>
              <a:r>
                <a:rPr lang="en-US" sz="5400" dirty="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6" name="Straight Connector 13"/>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4"/>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8" name="Date Placeholder 3"/>
          <p:cNvSpPr>
            <a:spLocks noGrp="1"/>
          </p:cNvSpPr>
          <p:nvPr>
            <p:ph type="dt" sz="half" idx="10"/>
          </p:nvPr>
        </p:nvSpPr>
        <p:spPr/>
        <p:txBody>
          <a:bodyPr/>
          <a:lstStyle>
            <a:lvl1pPr>
              <a:defRPr/>
            </a:lvl1pPr>
          </a:lstStyle>
          <a:p>
            <a:pPr>
              <a:defRPr/>
            </a:pPr>
            <a:fld id="{3217499D-1CBC-4B9E-9910-96BF1B723079}" type="datetimeFigureOut">
              <a:rPr lang="ru-RU"/>
              <a:pPr>
                <a:defRPr/>
              </a:pPr>
              <a:t>14.10.2016</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F8C17550-0F58-4EE8-A2AE-2185CB2046B3}"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pic>
        <p:nvPicPr>
          <p:cNvPr id="4" name="Picture 11" descr="CoverOverlay.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grpSp>
        <p:nvGrpSpPr>
          <p:cNvPr id="5" name="Group 7"/>
          <p:cNvGrpSpPr>
            <a:grpSpLocks/>
          </p:cNvGrpSpPr>
          <p:nvPr/>
        </p:nvGrpSpPr>
        <p:grpSpPr bwMode="auto">
          <a:xfrm>
            <a:off x="1173163" y="2887663"/>
            <a:ext cx="6778625" cy="923925"/>
            <a:chOff x="1172584" y="1381459"/>
            <a:chExt cx="6779110" cy="923330"/>
          </a:xfrm>
        </p:grpSpPr>
        <p:sp>
          <p:nvSpPr>
            <p:cNvPr id="6" name="TextBox 8"/>
            <p:cNvSpPr txBox="1"/>
            <p:nvPr/>
          </p:nvSpPr>
          <p:spPr>
            <a:xfrm>
              <a:off x="4147772" y="1381459"/>
              <a:ext cx="876363" cy="923330"/>
            </a:xfrm>
            <a:prstGeom prst="rect">
              <a:avLst/>
            </a:prstGeom>
            <a:noFill/>
          </p:spPr>
          <p:txBody>
            <a:bodyPr wrap="none">
              <a:spAutoFit/>
            </a:bodyPr>
            <a:lstStyle/>
            <a:p>
              <a:pPr fontAlgn="auto">
                <a:spcBef>
                  <a:spcPts val="0"/>
                </a:spcBef>
                <a:spcAft>
                  <a:spcPts val="0"/>
                </a:spcAft>
                <a:defRPr/>
              </a:pPr>
              <a:r>
                <a:rPr lang="en-US" sz="5400" dirty="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7" name="Straight Connector 9"/>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rot="10800000">
              <a:off x="4832033" y="1927207"/>
              <a:ext cx="3119661" cy="1586"/>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99248" y="3767316"/>
            <a:ext cx="7734747" cy="1500187"/>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Date Placeholder 3"/>
          <p:cNvSpPr>
            <a:spLocks noGrp="1"/>
          </p:cNvSpPr>
          <p:nvPr>
            <p:ph type="dt" sz="half" idx="10"/>
          </p:nvPr>
        </p:nvSpPr>
        <p:spPr/>
        <p:txBody>
          <a:bodyPr/>
          <a:lstStyle>
            <a:lvl1pPr>
              <a:defRPr/>
            </a:lvl1pPr>
          </a:lstStyle>
          <a:p>
            <a:pPr>
              <a:defRPr/>
            </a:pPr>
            <a:fld id="{6860162E-EF13-4AD7-8C48-F6C2E135C36C}" type="datetimeFigureOut">
              <a:rPr lang="ru-RU"/>
              <a:pPr>
                <a:defRPr/>
              </a:pPr>
              <a:t>14.10.2016</a:t>
            </a:fld>
            <a:endParaRPr lang="ru-RU"/>
          </a:p>
        </p:txBody>
      </p:sp>
      <p:sp>
        <p:nvSpPr>
          <p:cNvPr id="10" name="Footer Placeholder 4"/>
          <p:cNvSpPr>
            <a:spLocks noGrp="1"/>
          </p:cNvSpPr>
          <p:nvPr>
            <p:ph type="ftr" sz="quarter" idx="11"/>
          </p:nvPr>
        </p:nvSpPr>
        <p:spPr/>
        <p:txBody>
          <a:bodyPr/>
          <a:lstStyle>
            <a:lvl1pPr>
              <a:defRPr/>
            </a:lvl1pPr>
          </a:lstStyle>
          <a:p>
            <a:pPr>
              <a:defRPr/>
            </a:pPr>
            <a:endParaRPr lang="ru-RU"/>
          </a:p>
        </p:txBody>
      </p:sp>
      <p:sp>
        <p:nvSpPr>
          <p:cNvPr id="11" name="Slide Number Placeholder 5"/>
          <p:cNvSpPr>
            <a:spLocks noGrp="1"/>
          </p:cNvSpPr>
          <p:nvPr>
            <p:ph type="sldNum" sz="quarter" idx="12"/>
          </p:nvPr>
        </p:nvSpPr>
        <p:spPr/>
        <p:txBody>
          <a:bodyPr/>
          <a:lstStyle>
            <a:lvl1pPr>
              <a:defRPr/>
            </a:lvl1pPr>
          </a:lstStyle>
          <a:p>
            <a:pPr>
              <a:defRPr/>
            </a:pPr>
            <a:fld id="{D9217881-B797-4C18-8301-6DC716224F0A}"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grpSp>
        <p:nvGrpSpPr>
          <p:cNvPr id="5" name="Group 12"/>
          <p:cNvGrpSpPr>
            <a:grpSpLocks/>
          </p:cNvGrpSpPr>
          <p:nvPr/>
        </p:nvGrpSpPr>
        <p:grpSpPr bwMode="auto">
          <a:xfrm>
            <a:off x="1173163" y="1392238"/>
            <a:ext cx="6778625" cy="923925"/>
            <a:chOff x="1172584" y="1381459"/>
            <a:chExt cx="6779110" cy="923330"/>
          </a:xfrm>
        </p:grpSpPr>
        <p:sp>
          <p:nvSpPr>
            <p:cNvPr id="6" name="TextBox 13"/>
            <p:cNvSpPr txBox="1"/>
            <p:nvPr/>
          </p:nvSpPr>
          <p:spPr>
            <a:xfrm>
              <a:off x="4147772" y="1381459"/>
              <a:ext cx="876363" cy="923330"/>
            </a:xfrm>
            <a:prstGeom prst="rect">
              <a:avLst/>
            </a:prstGeom>
            <a:noFill/>
          </p:spPr>
          <p:txBody>
            <a:bodyPr wrap="none">
              <a:spAutoFit/>
            </a:bodyPr>
            <a:lstStyle/>
            <a:p>
              <a:pPr fontAlgn="auto">
                <a:spcBef>
                  <a:spcPts val="0"/>
                </a:spcBef>
                <a:spcAft>
                  <a:spcPts val="0"/>
                </a:spcAft>
                <a:defRPr/>
              </a:pPr>
              <a:r>
                <a:rPr lang="en-US" sz="5400" dirty="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7" name="Straight Connector 1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1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12" name="Title 1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8" name="Content Placeholder 7"/>
          <p:cNvSpPr>
            <a:spLocks noGrp="1"/>
          </p:cNvSpPr>
          <p:nvPr>
            <p:ph sz="quarter" idx="13"/>
          </p:nvPr>
        </p:nvSpPr>
        <p:spPr>
          <a:xfrm>
            <a:off x="685800"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Date Placeholder 4"/>
          <p:cNvSpPr>
            <a:spLocks noGrp="1"/>
          </p:cNvSpPr>
          <p:nvPr>
            <p:ph type="dt" sz="half" idx="15"/>
          </p:nvPr>
        </p:nvSpPr>
        <p:spPr/>
        <p:txBody>
          <a:bodyPr/>
          <a:lstStyle>
            <a:lvl1pPr>
              <a:defRPr/>
            </a:lvl1pPr>
          </a:lstStyle>
          <a:p>
            <a:pPr>
              <a:defRPr/>
            </a:pPr>
            <a:fld id="{E5E59A50-D0FF-45B2-8B5E-ABC5329D8DE2}" type="datetimeFigureOut">
              <a:rPr lang="ru-RU"/>
              <a:pPr>
                <a:defRPr/>
              </a:pPr>
              <a:t>14.10.2016</a:t>
            </a:fld>
            <a:endParaRPr lang="ru-RU"/>
          </a:p>
        </p:txBody>
      </p:sp>
      <p:sp>
        <p:nvSpPr>
          <p:cNvPr id="13" name="Footer Placeholder 5"/>
          <p:cNvSpPr>
            <a:spLocks noGrp="1"/>
          </p:cNvSpPr>
          <p:nvPr>
            <p:ph type="ftr" sz="quarter" idx="16"/>
          </p:nvPr>
        </p:nvSpPr>
        <p:spPr/>
        <p:txBody>
          <a:bodyPr/>
          <a:lstStyle>
            <a:lvl1pPr>
              <a:defRPr/>
            </a:lvl1pPr>
          </a:lstStyle>
          <a:p>
            <a:pPr>
              <a:defRPr/>
            </a:pPr>
            <a:endParaRPr lang="ru-RU"/>
          </a:p>
        </p:txBody>
      </p:sp>
      <p:sp>
        <p:nvSpPr>
          <p:cNvPr id="14" name="Slide Number Placeholder 6"/>
          <p:cNvSpPr>
            <a:spLocks noGrp="1"/>
          </p:cNvSpPr>
          <p:nvPr>
            <p:ph type="sldNum" sz="quarter" idx="17"/>
          </p:nvPr>
        </p:nvSpPr>
        <p:spPr/>
        <p:txBody>
          <a:bodyPr/>
          <a:lstStyle>
            <a:lvl1pPr>
              <a:defRPr/>
            </a:lvl1pPr>
          </a:lstStyle>
          <a:p>
            <a:pPr>
              <a:defRPr/>
            </a:pPr>
            <a:fld id="{3A34D55D-08A8-4FE0-9978-E309C604700E}"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grpSp>
        <p:nvGrpSpPr>
          <p:cNvPr id="7" name="Group 13"/>
          <p:cNvGrpSpPr>
            <a:grpSpLocks/>
          </p:cNvGrpSpPr>
          <p:nvPr/>
        </p:nvGrpSpPr>
        <p:grpSpPr bwMode="auto">
          <a:xfrm>
            <a:off x="1173163" y="1392238"/>
            <a:ext cx="6778625" cy="923925"/>
            <a:chOff x="1172584" y="1381459"/>
            <a:chExt cx="6779110" cy="923330"/>
          </a:xfrm>
        </p:grpSpPr>
        <p:sp>
          <p:nvSpPr>
            <p:cNvPr id="8" name="TextBox 15"/>
            <p:cNvSpPr txBox="1"/>
            <p:nvPr/>
          </p:nvSpPr>
          <p:spPr>
            <a:xfrm>
              <a:off x="4147772" y="1381459"/>
              <a:ext cx="876363" cy="923330"/>
            </a:xfrm>
            <a:prstGeom prst="rect">
              <a:avLst/>
            </a:prstGeom>
            <a:noFill/>
          </p:spPr>
          <p:txBody>
            <a:bodyPr wrap="none">
              <a:spAutoFit/>
            </a:bodyPr>
            <a:lstStyle/>
            <a:p>
              <a:pPr fontAlgn="auto">
                <a:spcBef>
                  <a:spcPts val="0"/>
                </a:spcBef>
                <a:spcAft>
                  <a:spcPts val="0"/>
                </a:spcAft>
                <a:defRPr/>
              </a:pPr>
              <a:r>
                <a:rPr lang="en-US" sz="5400" dirty="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9" name="Straight Connector 16"/>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17"/>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Date Placeholder 6"/>
          <p:cNvSpPr>
            <a:spLocks noGrp="1"/>
          </p:cNvSpPr>
          <p:nvPr>
            <p:ph type="dt" sz="half" idx="10"/>
          </p:nvPr>
        </p:nvSpPr>
        <p:spPr/>
        <p:txBody>
          <a:bodyPr/>
          <a:lstStyle>
            <a:lvl1pPr>
              <a:defRPr/>
            </a:lvl1pPr>
          </a:lstStyle>
          <a:p>
            <a:pPr>
              <a:defRPr/>
            </a:pPr>
            <a:fld id="{A109D57B-F96B-4FD1-B899-276039D99432}" type="datetimeFigureOut">
              <a:rPr lang="ru-RU"/>
              <a:pPr>
                <a:defRPr/>
              </a:pPr>
              <a:t>14.10.2016</a:t>
            </a:fld>
            <a:endParaRPr lang="ru-RU"/>
          </a:p>
        </p:txBody>
      </p:sp>
      <p:sp>
        <p:nvSpPr>
          <p:cNvPr id="12" name="Footer Placeholder 7"/>
          <p:cNvSpPr>
            <a:spLocks noGrp="1"/>
          </p:cNvSpPr>
          <p:nvPr>
            <p:ph type="ftr" sz="quarter" idx="11"/>
          </p:nvPr>
        </p:nvSpPr>
        <p:spPr/>
        <p:txBody>
          <a:bodyPr/>
          <a:lstStyle>
            <a:lvl1pPr>
              <a:defRPr/>
            </a:lvl1pPr>
          </a:lstStyle>
          <a:p>
            <a:pPr>
              <a:defRPr/>
            </a:pPr>
            <a:endParaRPr lang="ru-RU"/>
          </a:p>
        </p:txBody>
      </p:sp>
      <p:sp>
        <p:nvSpPr>
          <p:cNvPr id="13" name="Slide Number Placeholder 8"/>
          <p:cNvSpPr>
            <a:spLocks noGrp="1"/>
          </p:cNvSpPr>
          <p:nvPr>
            <p:ph type="sldNum" sz="quarter" idx="12"/>
          </p:nvPr>
        </p:nvSpPr>
        <p:spPr/>
        <p:txBody>
          <a:bodyPr/>
          <a:lstStyle>
            <a:lvl1pPr>
              <a:defRPr/>
            </a:lvl1pPr>
          </a:lstStyle>
          <a:p>
            <a:pPr>
              <a:defRPr/>
            </a:pPr>
            <a:fld id="{54DCBFAA-B699-4F0B-804F-C91242379B0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grpSp>
        <p:nvGrpSpPr>
          <p:cNvPr id="3" name="Group 9"/>
          <p:cNvGrpSpPr>
            <a:grpSpLocks/>
          </p:cNvGrpSpPr>
          <p:nvPr/>
        </p:nvGrpSpPr>
        <p:grpSpPr bwMode="auto">
          <a:xfrm>
            <a:off x="1173163" y="1392238"/>
            <a:ext cx="6778625" cy="923925"/>
            <a:chOff x="1172584" y="1381459"/>
            <a:chExt cx="6779110" cy="923330"/>
          </a:xfrm>
        </p:grpSpPr>
        <p:sp>
          <p:nvSpPr>
            <p:cNvPr id="4" name="TextBox 13"/>
            <p:cNvSpPr txBox="1"/>
            <p:nvPr/>
          </p:nvSpPr>
          <p:spPr>
            <a:xfrm>
              <a:off x="4147772" y="1381459"/>
              <a:ext cx="876363" cy="923330"/>
            </a:xfrm>
            <a:prstGeom prst="rect">
              <a:avLst/>
            </a:prstGeom>
            <a:noFill/>
          </p:spPr>
          <p:txBody>
            <a:bodyPr wrap="none">
              <a:spAutoFit/>
            </a:bodyPr>
            <a:lstStyle/>
            <a:p>
              <a:pPr fontAlgn="auto">
                <a:spcBef>
                  <a:spcPts val="0"/>
                </a:spcBef>
                <a:spcAft>
                  <a:spcPts val="0"/>
                </a:spcAft>
                <a:defRPr/>
              </a:pPr>
              <a:r>
                <a:rPr lang="en-US" sz="5400" dirty="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5" name="Straight Connector 1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6" name="Straight Connector 1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lvl1pPr>
              <a:defRPr/>
            </a:lvl1pPr>
          </a:lstStyle>
          <a:p>
            <a:pPr>
              <a:defRPr/>
            </a:pPr>
            <a:fld id="{45BABEF4-7AA1-44AA-9AA0-27A4F070F747}" type="datetimeFigureOut">
              <a:rPr lang="ru-RU"/>
              <a:pPr>
                <a:defRPr/>
              </a:pPr>
              <a:t>14.10.2016</a:t>
            </a:fld>
            <a:endParaRPr lang="ru-RU"/>
          </a:p>
        </p:txBody>
      </p:sp>
      <p:sp>
        <p:nvSpPr>
          <p:cNvPr id="8" name="Footer Placeholder 3"/>
          <p:cNvSpPr>
            <a:spLocks noGrp="1"/>
          </p:cNvSpPr>
          <p:nvPr>
            <p:ph type="ftr" sz="quarter" idx="11"/>
          </p:nvPr>
        </p:nvSpPr>
        <p:spPr/>
        <p:txBody>
          <a:bodyPr/>
          <a:lstStyle>
            <a:lvl1pPr>
              <a:defRPr/>
            </a:lvl1pPr>
          </a:lstStyle>
          <a:p>
            <a:pPr>
              <a:defRPr/>
            </a:pPr>
            <a:endParaRPr lang="ru-RU"/>
          </a:p>
        </p:txBody>
      </p:sp>
      <p:sp>
        <p:nvSpPr>
          <p:cNvPr id="9" name="Slide Number Placeholder 4"/>
          <p:cNvSpPr>
            <a:spLocks noGrp="1"/>
          </p:cNvSpPr>
          <p:nvPr>
            <p:ph type="sldNum" sz="quarter" idx="12"/>
          </p:nvPr>
        </p:nvSpPr>
        <p:spPr/>
        <p:txBody>
          <a:bodyPr/>
          <a:lstStyle>
            <a:lvl1pPr>
              <a:defRPr/>
            </a:lvl1pPr>
          </a:lstStyle>
          <a:p>
            <a:pPr>
              <a:defRPr/>
            </a:pPr>
            <a:fld id="{E79EC714-82C5-46EF-84C1-01B8D0A651F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79039E1-1559-4F98-8295-F669B14CCEF3}" type="datetimeFigureOut">
              <a:rPr lang="ru-RU"/>
              <a:pPr>
                <a:defRPr/>
              </a:pPr>
              <a:t>14.10.2016</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A012D974-33E5-44B7-93C8-D22B264ED6C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ru-RU" smtClean="0"/>
              <a:t>Образец заголовка</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0DFB0876-AA6A-477C-825D-E6116B95379A}" type="datetimeFigureOut">
              <a:rPr lang="ru-RU"/>
              <a:pPr>
                <a:defRPr/>
              </a:pPr>
              <a:t>14.10.2016</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C8000A1D-13D7-4179-ADA4-5C463A63727A}"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ru-RU" smtClean="0"/>
              <a:t>Образец заголовка</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EC5B8000-2EFC-4E09-81B1-7C8213C5CCAA}" type="datetimeFigureOut">
              <a:rPr lang="ru-RU"/>
              <a:pPr>
                <a:defRPr/>
              </a:pPr>
              <a:t>14.10.2016</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2A3B0EF3-98C9-46C1-8868-E74CECD8C04A}"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itle Placeholder 1"/>
          <p:cNvSpPr>
            <a:spLocks noGrp="1"/>
          </p:cNvSpPr>
          <p:nvPr>
            <p:ph type="title"/>
          </p:nvPr>
        </p:nvSpPr>
        <p:spPr bwMode="auto">
          <a:xfrm>
            <a:off x="688975" y="569913"/>
            <a:ext cx="7756525" cy="10541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30" name="Text Placeholder 2"/>
          <p:cNvSpPr>
            <a:spLocks noGrp="1"/>
          </p:cNvSpPr>
          <p:nvPr>
            <p:ph type="body" idx="1"/>
          </p:nvPr>
        </p:nvSpPr>
        <p:spPr bwMode="auto">
          <a:xfrm>
            <a:off x="698500" y="2247900"/>
            <a:ext cx="7747000" cy="38782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360363" y="61610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2"/>
                </a:solidFill>
                <a:latin typeface="+mn-lt"/>
              </a:defRPr>
            </a:lvl1pPr>
          </a:lstStyle>
          <a:p>
            <a:pPr>
              <a:defRPr/>
            </a:pPr>
            <a:fld id="{11A15A8E-DF71-4662-8575-57F5CADEE449}" type="datetimeFigureOut">
              <a:rPr lang="ru-RU"/>
              <a:pPr>
                <a:defRPr/>
              </a:pPr>
              <a:t>14.10.2016</a:t>
            </a:fld>
            <a:endParaRPr lang="ru-RU"/>
          </a:p>
        </p:txBody>
      </p:sp>
      <p:sp>
        <p:nvSpPr>
          <p:cNvPr id="5" name="Footer Placeholder 4"/>
          <p:cNvSpPr>
            <a:spLocks noGrp="1"/>
          </p:cNvSpPr>
          <p:nvPr>
            <p:ph type="ftr" sz="quarter" idx="3"/>
          </p:nvPr>
        </p:nvSpPr>
        <p:spPr>
          <a:xfrm>
            <a:off x="3124200" y="6161088"/>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defRPr>
            </a:lvl1pPr>
          </a:lstStyle>
          <a:p>
            <a:pPr>
              <a:defRPr/>
            </a:pPr>
            <a:endParaRPr lang="ru-RU"/>
          </a:p>
        </p:txBody>
      </p:sp>
      <p:sp>
        <p:nvSpPr>
          <p:cNvPr id="6" name="Slide Number Placeholder 5"/>
          <p:cNvSpPr>
            <a:spLocks noGrp="1"/>
          </p:cNvSpPr>
          <p:nvPr>
            <p:ph type="sldNum" sz="quarter" idx="4"/>
          </p:nvPr>
        </p:nvSpPr>
        <p:spPr>
          <a:xfrm>
            <a:off x="6638925" y="616108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defRPr>
            </a:lvl1pPr>
          </a:lstStyle>
          <a:p>
            <a:pPr>
              <a:defRPr/>
            </a:pPr>
            <a:fld id="{95B39DA7-EC87-4080-B1D5-A287623B501C}"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83" r:id="rId7"/>
    <p:sldLayoutId id="2147483682" r:id="rId8"/>
    <p:sldLayoutId id="2147483681" r:id="rId9"/>
    <p:sldLayoutId id="2147483690" r:id="rId10"/>
    <p:sldLayoutId id="2147483691" r:id="rId11"/>
  </p:sldLayoutIdLst>
  <p:txStyles>
    <p:titleStyle>
      <a:lvl1pPr algn="ctr" rtl="0" fontAlgn="base">
        <a:spcBef>
          <a:spcPct val="0"/>
        </a:spcBef>
        <a:spcAft>
          <a:spcPct val="0"/>
        </a:spcAft>
        <a:defRPr sz="5400" kern="1200">
          <a:solidFill>
            <a:schemeClr val="tx2"/>
          </a:solidFill>
          <a:latin typeface="+mj-lt"/>
          <a:ea typeface="+mj-ea"/>
          <a:cs typeface="+mj-cs"/>
        </a:defRPr>
      </a:lvl1pPr>
      <a:lvl2pPr algn="ctr" rtl="0" fontAlgn="base">
        <a:spcBef>
          <a:spcPct val="0"/>
        </a:spcBef>
        <a:spcAft>
          <a:spcPct val="0"/>
        </a:spcAft>
        <a:defRPr sz="5400">
          <a:solidFill>
            <a:schemeClr val="tx2"/>
          </a:solidFill>
          <a:latin typeface="Times New Roman" pitchFamily="18" charset="0"/>
        </a:defRPr>
      </a:lvl2pPr>
      <a:lvl3pPr algn="ctr" rtl="0" fontAlgn="base">
        <a:spcBef>
          <a:spcPct val="0"/>
        </a:spcBef>
        <a:spcAft>
          <a:spcPct val="0"/>
        </a:spcAft>
        <a:defRPr sz="5400">
          <a:solidFill>
            <a:schemeClr val="tx2"/>
          </a:solidFill>
          <a:latin typeface="Times New Roman" pitchFamily="18" charset="0"/>
        </a:defRPr>
      </a:lvl3pPr>
      <a:lvl4pPr algn="ctr" rtl="0" fontAlgn="base">
        <a:spcBef>
          <a:spcPct val="0"/>
        </a:spcBef>
        <a:spcAft>
          <a:spcPct val="0"/>
        </a:spcAft>
        <a:defRPr sz="5400">
          <a:solidFill>
            <a:schemeClr val="tx2"/>
          </a:solidFill>
          <a:latin typeface="Times New Roman" pitchFamily="18" charset="0"/>
        </a:defRPr>
      </a:lvl4pPr>
      <a:lvl5pPr algn="ctr" rtl="0" fontAlgn="base">
        <a:spcBef>
          <a:spcPct val="0"/>
        </a:spcBef>
        <a:spcAft>
          <a:spcPct val="0"/>
        </a:spcAft>
        <a:defRPr sz="5400">
          <a:solidFill>
            <a:schemeClr val="tx2"/>
          </a:solidFill>
          <a:latin typeface="Times New Roman"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125" indent="-365125" algn="l" rtl="0" fontAlgn="base">
        <a:spcBef>
          <a:spcPct val="20000"/>
        </a:spcBef>
        <a:spcAft>
          <a:spcPct val="0"/>
        </a:spcAft>
        <a:buClr>
          <a:schemeClr val="accent1"/>
        </a:buClr>
        <a:buFont typeface="Wingdings" pitchFamily="2" charset="2"/>
        <a:buChar char=""/>
        <a:defRPr sz="2400" kern="1200">
          <a:solidFill>
            <a:srgbClr val="262626"/>
          </a:solidFill>
          <a:latin typeface="+mn-lt"/>
          <a:ea typeface="+mn-ea"/>
          <a:cs typeface="+mn-cs"/>
        </a:defRPr>
      </a:lvl1pPr>
      <a:lvl2pPr marL="776288" indent="-365125" algn="l" rtl="0" fontAlgn="base">
        <a:spcBef>
          <a:spcPct val="20000"/>
        </a:spcBef>
        <a:spcAft>
          <a:spcPct val="0"/>
        </a:spcAft>
        <a:buClr>
          <a:schemeClr val="accent1"/>
        </a:buClr>
        <a:buFont typeface="Wingdings" pitchFamily="2" charset="2"/>
        <a:buChar char=""/>
        <a:defRPr sz="2200" kern="1200">
          <a:solidFill>
            <a:srgbClr val="262626"/>
          </a:solidFill>
          <a:latin typeface="+mn-lt"/>
          <a:ea typeface="+mn-ea"/>
          <a:cs typeface="+mn-cs"/>
        </a:defRPr>
      </a:lvl2pPr>
      <a:lvl3pPr marL="1143000" indent="-365125" algn="l" rtl="0" fontAlgn="base">
        <a:spcBef>
          <a:spcPct val="20000"/>
        </a:spcBef>
        <a:spcAft>
          <a:spcPct val="0"/>
        </a:spcAft>
        <a:buClr>
          <a:schemeClr val="accent1"/>
        </a:buClr>
        <a:buFont typeface="Wingdings" pitchFamily="2" charset="2"/>
        <a:buChar char=""/>
        <a:defRPr sz="2000" kern="1200">
          <a:solidFill>
            <a:srgbClr val="262626"/>
          </a:solidFill>
          <a:latin typeface="+mn-lt"/>
          <a:ea typeface="+mn-ea"/>
          <a:cs typeface="+mn-cs"/>
        </a:defRPr>
      </a:lvl3pPr>
      <a:lvl4pPr marL="1508125" indent="-319088" algn="l" rtl="0" fontAlgn="base">
        <a:spcBef>
          <a:spcPct val="20000"/>
        </a:spcBef>
        <a:spcAft>
          <a:spcPct val="0"/>
        </a:spcAft>
        <a:buClr>
          <a:schemeClr val="accent1"/>
        </a:buClr>
        <a:buFont typeface="Wingdings" pitchFamily="2" charset="2"/>
        <a:buChar char=""/>
        <a:defRPr kern="1200">
          <a:solidFill>
            <a:srgbClr val="262626"/>
          </a:solidFill>
          <a:latin typeface="+mn-lt"/>
          <a:ea typeface="+mn-ea"/>
          <a:cs typeface="+mn-cs"/>
        </a:defRPr>
      </a:lvl4pPr>
      <a:lvl5pPr marL="1828800" indent="-319088" algn="l" rtl="0" fontAlgn="base">
        <a:spcBef>
          <a:spcPct val="20000"/>
        </a:spcBef>
        <a:spcAft>
          <a:spcPct val="0"/>
        </a:spcAft>
        <a:buClr>
          <a:schemeClr val="accent1"/>
        </a:buClr>
        <a:buFont typeface="Wingdings"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EFD1"/>
            </a:gs>
            <a:gs pos="64999">
              <a:srgbClr val="F0EBD5"/>
            </a:gs>
            <a:gs pos="100000">
              <a:srgbClr val="D1C39F"/>
            </a:gs>
          </a:gsLst>
          <a:lin ang="5400000"/>
        </a:gradFill>
        <a:effectLst/>
      </p:bgPr>
    </p:bg>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428596" y="214290"/>
            <a:ext cx="8286808" cy="4929222"/>
          </a:xfrm>
        </p:spPr>
        <p:txBody>
          <a:bodyPr rtlCol="0">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fontAlgn="auto">
              <a:spcAft>
                <a:spcPts val="0"/>
              </a:spcAft>
              <a:defRPr/>
            </a:pPr>
            <a:r>
              <a:rPr lang="ru-RU" sz="6000" b="1" cap="all" dirty="0" err="1" smtClean="0">
                <a:ln/>
                <a:solidFill>
                  <a:srgbClr val="C0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Физикалык</a:t>
            </a:r>
            <a:r>
              <a:rPr lang="ru-RU" sz="6000" b="1" cap="all" dirty="0" smtClean="0">
                <a:ln/>
                <a:solidFill>
                  <a:srgbClr val="C0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sz="6000" b="1" cap="all" dirty="0" err="1" smtClean="0">
                <a:ln/>
                <a:solidFill>
                  <a:srgbClr val="C0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зордук</a:t>
            </a:r>
            <a:r>
              <a:rPr lang="ru-RU" sz="6000" b="1" cap="all" dirty="0" smtClean="0">
                <a:ln/>
                <a:solidFill>
                  <a:srgbClr val="C0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sz="6000" b="1" cap="all" dirty="0" err="1" smtClean="0">
                <a:ln/>
                <a:solidFill>
                  <a:srgbClr val="C0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зомбулуктун</a:t>
            </a:r>
            <a:r>
              <a:rPr lang="ru-RU" sz="6000" b="1" cap="all" dirty="0" smtClean="0">
                <a:ln/>
                <a:solidFill>
                  <a:srgbClr val="C0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sz="6000" b="1" cap="all" dirty="0" err="1" smtClean="0">
                <a:ln/>
                <a:solidFill>
                  <a:srgbClr val="C0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залалдары</a:t>
            </a:r>
            <a:endParaRPr lang="ru-RU" sz="6000" b="1" cap="all" dirty="0">
              <a:ln/>
              <a:solidFill>
                <a:srgbClr val="C0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Содержимое 2"/>
          <p:cNvSpPr>
            <a:spLocks noGrp="1"/>
          </p:cNvSpPr>
          <p:nvPr>
            <p:ph idx="1"/>
          </p:nvPr>
        </p:nvSpPr>
        <p:spPr>
          <a:xfrm>
            <a:off x="698500" y="3213100"/>
            <a:ext cx="7747000" cy="2913063"/>
          </a:xfrm>
        </p:spPr>
        <p:txBody>
          <a:bodyPr/>
          <a:lstStyle/>
          <a:p>
            <a:pPr>
              <a:buFont typeface="Wingdings" pitchFamily="2" charset="2"/>
              <a:buNone/>
            </a:pPr>
            <a:r>
              <a:rPr lang="ru-RU" sz="2800" smtClean="0">
                <a:solidFill>
                  <a:srgbClr val="C00000"/>
                </a:solidFill>
              </a:rPr>
              <a:t>1. Депрессия</a:t>
            </a:r>
          </a:p>
          <a:p>
            <a:pPr>
              <a:buFont typeface="Wingdings" pitchFamily="2" charset="2"/>
              <a:buNone/>
            </a:pPr>
            <a:r>
              <a:rPr lang="ru-RU" sz="2800" smtClean="0">
                <a:solidFill>
                  <a:srgbClr val="C00000"/>
                </a:solidFill>
              </a:rPr>
              <a:t>2. Бир аз убакыт сезип-туйбай калышы мүмкүн</a:t>
            </a:r>
          </a:p>
          <a:p>
            <a:pPr>
              <a:buFont typeface="Wingdings" pitchFamily="2" charset="2"/>
              <a:buNone/>
            </a:pPr>
            <a:r>
              <a:rPr lang="ru-RU" sz="2800" smtClean="0">
                <a:solidFill>
                  <a:srgbClr val="C00000"/>
                </a:solidFill>
              </a:rPr>
              <a:t>3. Жүрүм-турумунда четтөө байкалат</a:t>
            </a:r>
          </a:p>
          <a:p>
            <a:pPr>
              <a:buFont typeface="Wingdings" pitchFamily="2" charset="2"/>
              <a:buNone/>
            </a:pPr>
            <a:r>
              <a:rPr lang="ru-RU" sz="2800" smtClean="0">
                <a:solidFill>
                  <a:srgbClr val="C00000"/>
                </a:solidFill>
              </a:rPr>
              <a:t>4. Башка балдарды сексуалдык канаттануу максатында манипуляция кылат</a:t>
            </a:r>
            <a:endParaRPr lang="ru-RU" sz="2800" smtClean="0"/>
          </a:p>
        </p:txBody>
      </p:sp>
      <p:sp>
        <p:nvSpPr>
          <p:cNvPr id="2" name="Заголовок 1"/>
          <p:cNvSpPr>
            <a:spLocks noGrp="1"/>
          </p:cNvSpPr>
          <p:nvPr>
            <p:ph type="title"/>
          </p:nvPr>
        </p:nvSpPr>
        <p:spPr>
          <a:xfrm>
            <a:off x="688975" y="569913"/>
            <a:ext cx="7756525" cy="2644775"/>
          </a:xfrm>
        </p:spPr>
        <p:txBody>
          <a:bodyPr>
            <a:normAutofit/>
          </a:bodyPr>
          <a:lstStyle/>
          <a:p>
            <a:r>
              <a:rPr lang="ru-RU" sz="3600" b="1" smtClean="0"/>
              <a:t>9-13 жаштагы балдарда кенже мектеп курагындагы балдардагы белгилер,ага кошумча томонкулор байкалат:</a:t>
            </a:r>
            <a:endParaRPr lang="ru-RU" sz="3600" smtClean="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Содержимое 3"/>
          <p:cNvSpPr>
            <a:spLocks noGrp="1"/>
          </p:cNvSpPr>
          <p:nvPr>
            <p:ph idx="1"/>
          </p:nvPr>
        </p:nvSpPr>
        <p:spPr>
          <a:xfrm>
            <a:off x="698500" y="2247900"/>
            <a:ext cx="7747000" cy="4349750"/>
          </a:xfrm>
        </p:spPr>
        <p:txBody>
          <a:bodyPr/>
          <a:lstStyle/>
          <a:p>
            <a:pPr>
              <a:buFont typeface="Wingdings" pitchFamily="2" charset="2"/>
              <a:buNone/>
            </a:pPr>
            <a:r>
              <a:rPr lang="ru-RU" sz="2800" smtClean="0"/>
              <a:t>	1. Иренжуу сезими</a:t>
            </a:r>
            <a:br>
              <a:rPr lang="ru-RU" sz="2800" smtClean="0"/>
            </a:br>
            <a:r>
              <a:rPr lang="ru-RU" sz="2800" smtClean="0"/>
              <a:t>2. Уялуу</a:t>
            </a:r>
            <a:br>
              <a:rPr lang="ru-RU" sz="2800" smtClean="0"/>
            </a:br>
            <a:r>
              <a:rPr lang="ru-RU" sz="2800" smtClean="0"/>
              <a:t>3. Өзүн күнөлүү сезет</a:t>
            </a:r>
            <a:br>
              <a:rPr lang="ru-RU" sz="2800" smtClean="0"/>
            </a:br>
            <a:r>
              <a:rPr lang="ru-RU" sz="2800" smtClean="0"/>
              <a:t>4. Ишенбейт</a:t>
            </a:r>
            <a:br>
              <a:rPr lang="ru-RU" sz="2800" smtClean="0"/>
            </a:br>
            <a:r>
              <a:rPr lang="ru-RU" sz="2800" smtClean="0"/>
              <a:t>5. Чоңдорго эки ача сезим болот</a:t>
            </a:r>
            <a:br>
              <a:rPr lang="ru-RU" sz="2800" smtClean="0"/>
            </a:br>
            <a:r>
              <a:rPr lang="ru-RU" sz="2800" smtClean="0"/>
              <a:t>6. Сексуалдык бузулуулар</a:t>
            </a:r>
            <a:br>
              <a:rPr lang="ru-RU" sz="2800" smtClean="0"/>
            </a:br>
            <a:r>
              <a:rPr lang="ru-RU" sz="2800" smtClean="0"/>
              <a:t>7. Ѳзүн керексиз сезет</a:t>
            </a:r>
            <a:br>
              <a:rPr lang="ru-RU" sz="2800" smtClean="0"/>
            </a:br>
            <a:r>
              <a:rPr lang="ru-RU" sz="2800" smtClean="0"/>
              <a:t>8. Айрым учурларда-денесин сатууга аралашуу, жыныстык катнашка баруу</a:t>
            </a:r>
          </a:p>
        </p:txBody>
      </p:sp>
      <p:sp>
        <p:nvSpPr>
          <p:cNvPr id="25602" name="Заголовок 2"/>
          <p:cNvSpPr>
            <a:spLocks noGrp="1"/>
          </p:cNvSpPr>
          <p:nvPr>
            <p:ph type="title"/>
          </p:nvPr>
        </p:nvSpPr>
        <p:spPr>
          <a:xfrm>
            <a:off x="688975" y="660400"/>
            <a:ext cx="7756525" cy="1054100"/>
          </a:xfrm>
        </p:spPr>
        <p:txBody>
          <a:bodyPr/>
          <a:lstStyle/>
          <a:p>
            <a:r>
              <a:rPr lang="ru-RU" sz="4400" b="1" smtClean="0">
                <a:solidFill>
                  <a:srgbClr val="C00000"/>
                </a:solidFill>
              </a:rPr>
              <a:t>Ѳспүрүмдѳр (13-18 жашта байкалат)</a:t>
            </a:r>
            <a:endParaRPr lang="ru-RU" sz="4400" smtClean="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Содержимое 2"/>
          <p:cNvSpPr>
            <a:spLocks noGrp="1"/>
          </p:cNvSpPr>
          <p:nvPr>
            <p:ph idx="1"/>
          </p:nvPr>
        </p:nvSpPr>
        <p:spPr>
          <a:xfrm>
            <a:off x="323850" y="2032000"/>
            <a:ext cx="8496300" cy="4349750"/>
          </a:xfrm>
        </p:spPr>
        <p:txBody>
          <a:bodyPr/>
          <a:lstStyle/>
          <a:p>
            <a:pPr>
              <a:buFont typeface="Wingdings" pitchFamily="2" charset="2"/>
              <a:buNone/>
            </a:pPr>
            <a:r>
              <a:rPr lang="ru-RU" sz="2800" smtClean="0"/>
              <a:t>		Баланын билим алышын барк албоо, билим алышы үчүн колдоо көрсөтпөө же аракетсиздик, булл баланын шыгын жетишсиз өнүктүрүүгө жана колдонууга алып келет:</a:t>
            </a:r>
            <a:br>
              <a:rPr lang="ru-RU" sz="2800" smtClean="0"/>
            </a:br>
            <a:endParaRPr lang="ru-RU" sz="2800" smtClean="0"/>
          </a:p>
          <a:p>
            <a:pPr>
              <a:buFont typeface="Wingdings" pitchFamily="2" charset="2"/>
              <a:buNone/>
            </a:pPr>
            <a:r>
              <a:rPr lang="ru-RU" sz="2800" smtClean="0"/>
              <a:t>	1.Бала мектепке көп кечигип келет</a:t>
            </a:r>
            <a:br>
              <a:rPr lang="ru-RU" sz="2800" smtClean="0"/>
            </a:br>
            <a:r>
              <a:rPr lang="ru-RU" sz="2800" smtClean="0"/>
              <a:t>2.Бала сабакты көп калтырат</a:t>
            </a:r>
            <a:br>
              <a:rPr lang="ru-RU" sz="2800" smtClean="0"/>
            </a:br>
            <a:r>
              <a:rPr lang="ru-RU" sz="2800" smtClean="0"/>
              <a:t>3.Ата-эне эртең менен баланы өз убагында мектепке баруу үчүн ойготпойт</a:t>
            </a:r>
            <a:br>
              <a:rPr lang="ru-RU" sz="2800" smtClean="0"/>
            </a:br>
            <a:r>
              <a:rPr lang="ru-RU" sz="2800" smtClean="0"/>
              <a:t>4.Ата-эне мугалим менен жолугуудан качат</a:t>
            </a:r>
          </a:p>
          <a:p>
            <a:pPr>
              <a:buFont typeface="Wingdings" pitchFamily="2" charset="2"/>
              <a:buNone/>
            </a:pPr>
            <a:endParaRPr lang="ru-RU" sz="2800" smtClean="0"/>
          </a:p>
        </p:txBody>
      </p:sp>
      <p:sp>
        <p:nvSpPr>
          <p:cNvPr id="2" name="Заголовок 1"/>
          <p:cNvSpPr>
            <a:spLocks noGrp="1"/>
          </p:cNvSpPr>
          <p:nvPr>
            <p:ph type="title"/>
          </p:nvPr>
        </p:nvSpPr>
        <p:spPr/>
        <p:txBody>
          <a:bodyPr rtlCol="0">
            <a:normAutofit fontScale="90000"/>
          </a:bodyPr>
          <a:lstStyle/>
          <a:p>
            <a:pPr fontAlgn="auto">
              <a:spcAft>
                <a:spcPts val="0"/>
              </a:spcAft>
              <a:defRPr/>
            </a:pPr>
            <a:r>
              <a:rPr lang="ru-RU" sz="4000" b="1" dirty="0" err="1" smtClean="0">
                <a:solidFill>
                  <a:srgbClr val="0070C0"/>
                </a:solidFill>
              </a:rPr>
              <a:t>Баланын</a:t>
            </a:r>
            <a:r>
              <a:rPr lang="ru-RU" sz="4000" b="1" dirty="0" smtClean="0">
                <a:solidFill>
                  <a:srgbClr val="0070C0"/>
                </a:solidFill>
              </a:rPr>
              <a:t> </a:t>
            </a:r>
            <a:r>
              <a:rPr lang="ru-RU" sz="4000" b="1" dirty="0" err="1" smtClean="0">
                <a:solidFill>
                  <a:srgbClr val="0070C0"/>
                </a:solidFill>
              </a:rPr>
              <a:t>билим</a:t>
            </a:r>
            <a:r>
              <a:rPr lang="ru-RU" sz="4000" b="1" dirty="0" smtClean="0">
                <a:solidFill>
                  <a:srgbClr val="0070C0"/>
                </a:solidFill>
              </a:rPr>
              <a:t> </a:t>
            </a:r>
            <a:r>
              <a:rPr lang="ru-RU" sz="4000" b="1" dirty="0" err="1" smtClean="0">
                <a:solidFill>
                  <a:srgbClr val="0070C0"/>
                </a:solidFill>
              </a:rPr>
              <a:t>алышын</a:t>
            </a:r>
            <a:r>
              <a:rPr lang="ru-RU" sz="4000" b="1" dirty="0" smtClean="0">
                <a:solidFill>
                  <a:srgbClr val="0070C0"/>
                </a:solidFill>
              </a:rPr>
              <a:t> барк </a:t>
            </a:r>
            <a:r>
              <a:rPr lang="ru-RU" sz="4000" b="1" dirty="0" err="1" smtClean="0">
                <a:solidFill>
                  <a:srgbClr val="0070C0"/>
                </a:solidFill>
              </a:rPr>
              <a:t>албоо</a:t>
            </a:r>
            <a:endParaRPr lang="ru-RU" sz="36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Содержимое 3"/>
          <p:cNvSpPr>
            <a:spLocks noGrp="1"/>
          </p:cNvSpPr>
          <p:nvPr>
            <p:ph idx="1"/>
          </p:nvPr>
        </p:nvSpPr>
        <p:spPr>
          <a:xfrm>
            <a:off x="698500" y="571500"/>
            <a:ext cx="7747000" cy="5857875"/>
          </a:xfrm>
        </p:spPr>
        <p:txBody>
          <a:bodyPr/>
          <a:lstStyle/>
          <a:p>
            <a:pPr>
              <a:buFont typeface="Wingdings" pitchFamily="2" charset="2"/>
              <a:buNone/>
            </a:pPr>
            <a:r>
              <a:rPr lang="ru-RU" sz="2800" smtClean="0"/>
              <a:t>5. Ата-эне сабакка жиберүүнүн ордуна баланы өзүнөн кичүү балдарды кароого же башка жумуштарды иштетүү үчүн үйдө калтырат</a:t>
            </a:r>
          </a:p>
          <a:p>
            <a:pPr>
              <a:buFont typeface="Wingdings" pitchFamily="2" charset="2"/>
              <a:buNone/>
            </a:pPr>
            <a:r>
              <a:rPr lang="ru-RU" sz="2800" smtClean="0"/>
              <a:t>6. Ата-эне баланын шыгын өстүрүүгө камкордук көрбөйт</a:t>
            </a:r>
            <a:br>
              <a:rPr lang="ru-RU" sz="2800" smtClean="0"/>
            </a:br>
            <a:endParaRPr lang="ru-RU" sz="2800" smtClean="0"/>
          </a:p>
          <a:p>
            <a:pPr>
              <a:buFont typeface="Wingdings" pitchFamily="2" charset="2"/>
              <a:buNone/>
            </a:pPr>
            <a:r>
              <a:rPr lang="ru-RU" sz="2800" smtClean="0"/>
              <a:t>	Мектепти көп калтыруу окуудагы</a:t>
            </a:r>
          </a:p>
          <a:p>
            <a:pPr>
              <a:buFont typeface="Wingdings" pitchFamily="2" charset="2"/>
              <a:buNone/>
            </a:pPr>
            <a:r>
              <a:rPr lang="ru-RU" sz="2800" smtClean="0"/>
              <a:t>кыйынчылыктын себеби болот жана мугалим</a:t>
            </a:r>
          </a:p>
          <a:p>
            <a:pPr>
              <a:buFont typeface="Wingdings" pitchFamily="2" charset="2"/>
              <a:buNone/>
            </a:pPr>
            <a:r>
              <a:rPr lang="ru-RU" sz="2800" smtClean="0"/>
              <a:t>менен түшүнбөстүккө алып келет. бул өз</a:t>
            </a:r>
          </a:p>
          <a:p>
            <a:pPr>
              <a:buFont typeface="Wingdings" pitchFamily="2" charset="2"/>
              <a:buNone/>
            </a:pPr>
            <a:r>
              <a:rPr lang="ru-RU" sz="2800" smtClean="0"/>
              <a:t>учурунда чогула берет жана мектеп аны менен</a:t>
            </a:r>
          </a:p>
          <a:p>
            <a:pPr>
              <a:buFont typeface="Wingdings" pitchFamily="2" charset="2"/>
              <a:buNone/>
            </a:pPr>
            <a:r>
              <a:rPr lang="ru-RU" sz="2800" smtClean="0"/>
              <a:t>байланышкан нерселерден баланы коркуу</a:t>
            </a:r>
          </a:p>
          <a:p>
            <a:pPr>
              <a:buFont typeface="Wingdings" pitchFamily="2" charset="2"/>
              <a:buNone/>
            </a:pPr>
            <a:r>
              <a:rPr lang="ru-RU" sz="2800" smtClean="0"/>
              <a:t>сезимин калыптандырат.</a:t>
            </a:r>
          </a:p>
          <a:p>
            <a:pPr>
              <a:buFont typeface="Wingdings" pitchFamily="2" charset="2"/>
              <a:buNone/>
            </a:pPr>
            <a:endParaRPr lang="ru-RU"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Содержимое 2"/>
          <p:cNvSpPr>
            <a:spLocks noGrp="1"/>
          </p:cNvSpPr>
          <p:nvPr>
            <p:ph idx="1"/>
          </p:nvPr>
        </p:nvSpPr>
        <p:spPr>
          <a:xfrm>
            <a:off x="285750" y="2247900"/>
            <a:ext cx="8358188" cy="3878263"/>
          </a:xfrm>
        </p:spPr>
        <p:txBody>
          <a:bodyPr/>
          <a:lstStyle/>
          <a:p>
            <a:pPr algn="just">
              <a:buFont typeface="Wingdings" pitchFamily="2" charset="2"/>
              <a:buNone/>
            </a:pPr>
            <a:r>
              <a:rPr lang="ru-RU" sz="2800" smtClean="0"/>
              <a:t>		Физикалык зордук- зомбулук балага олуттуу (медициналык жардам талап кылган) физикалык психикалык ден солуктун бузулушуна, өнүгүүдө артта калууга алып келген атайын жаракатка же майыптыкка дуушар кылуу.</a:t>
            </a:r>
            <a:br>
              <a:rPr lang="ru-RU" sz="2800" smtClean="0"/>
            </a:br>
            <a:r>
              <a:rPr lang="ru-RU" sz="2800" smtClean="0"/>
              <a:t>	Буга ошондой эле баланы ичимдик ичүүгө, наша чегүүгө, уулу заттарды колдонууга тартуусу кирет.</a:t>
            </a:r>
          </a:p>
        </p:txBody>
      </p:sp>
      <p:sp>
        <p:nvSpPr>
          <p:cNvPr id="14338" name="Заголовок 3"/>
          <p:cNvSpPr>
            <a:spLocks noGrp="1"/>
          </p:cNvSpPr>
          <p:nvPr>
            <p:ph type="title"/>
          </p:nvPr>
        </p:nvSpPr>
        <p:spPr>
          <a:xfrm>
            <a:off x="688975" y="1017588"/>
            <a:ext cx="7756525" cy="1054100"/>
          </a:xfrm>
        </p:spPr>
        <p:txBody>
          <a:bodyPr/>
          <a:lstStyle/>
          <a:p>
            <a:r>
              <a:rPr lang="ru-RU" sz="4000" smtClean="0">
                <a:solidFill>
                  <a:srgbClr val="FF0000"/>
                </a:solidFill>
              </a:rPr>
              <a:t>Физикалык зордук -зомбулуктун залалдары</a:t>
            </a:r>
            <a:r>
              <a:rPr lang="ru-RU" sz="2400" smtClean="0">
                <a:solidFill>
                  <a:srgbClr val="FF0000"/>
                </a:solidFill>
              </a:rPr>
              <a:t/>
            </a:r>
            <a:br>
              <a:rPr lang="ru-RU" sz="2400" smtClean="0">
                <a:solidFill>
                  <a:srgbClr val="FF0000"/>
                </a:solidFill>
              </a:rPr>
            </a:br>
            <a:r>
              <a:rPr lang="ru-RU" sz="2400" smtClean="0"/>
              <a:t/>
            </a:r>
            <a:br>
              <a:rPr lang="ru-RU" sz="2400" smtClean="0"/>
            </a:br>
            <a:endParaRPr lang="ru-RU" sz="36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Содержимое 2"/>
          <p:cNvSpPr>
            <a:spLocks noGrp="1"/>
          </p:cNvSpPr>
          <p:nvPr>
            <p:ph idx="1"/>
          </p:nvPr>
        </p:nvSpPr>
        <p:spPr>
          <a:xfrm>
            <a:off x="698500" y="2857500"/>
            <a:ext cx="7747000" cy="3268663"/>
          </a:xfrm>
        </p:spPr>
        <p:txBody>
          <a:bodyPr/>
          <a:lstStyle/>
          <a:p>
            <a:pPr>
              <a:buFont typeface="Wingdings" pitchFamily="2" charset="2"/>
              <a:buNone/>
            </a:pPr>
            <a:r>
              <a:rPr lang="ru-RU" smtClean="0"/>
              <a:t>	1. Ата-энесинен же чоңдордон коркот</a:t>
            </a:r>
            <a:br>
              <a:rPr lang="ru-RU" smtClean="0"/>
            </a:br>
            <a:r>
              <a:rPr lang="ru-RU" smtClean="0"/>
              <a:t>2. Кубанган учурлары аз болот</a:t>
            </a:r>
            <a:br>
              <a:rPr lang="ru-RU" smtClean="0"/>
            </a:br>
            <a:r>
              <a:rPr lang="ru-RU" smtClean="0"/>
              <a:t>3. Башка балдардын ыйынан коркот</a:t>
            </a:r>
            <a:br>
              <a:rPr lang="ru-RU" smtClean="0"/>
            </a:br>
            <a:r>
              <a:rPr lang="ru-RU" smtClean="0"/>
              <a:t>4. Селдейип туруп калуу, корккон көз караш</a:t>
            </a:r>
            <a:br>
              <a:rPr lang="ru-RU" smtClean="0"/>
            </a:br>
            <a:r>
              <a:rPr lang="ru-RU" smtClean="0"/>
              <a:t>5. Пикирлешүү көндүмү начар өрчүшү</a:t>
            </a:r>
            <a:br>
              <a:rPr lang="ru-RU" smtClean="0"/>
            </a:br>
            <a:r>
              <a:rPr lang="ru-RU" smtClean="0"/>
              <a:t>6. Жүрүм турумундагы агрессиядан кайдыгерликке  чейинки аша чабуулар </a:t>
            </a:r>
          </a:p>
          <a:p>
            <a:pPr>
              <a:buFont typeface="Wingdings" pitchFamily="2" charset="2"/>
              <a:buNone/>
            </a:pPr>
            <a:endParaRPr lang="ru-RU" smtClean="0"/>
          </a:p>
        </p:txBody>
      </p:sp>
      <p:sp>
        <p:nvSpPr>
          <p:cNvPr id="2" name="Заголовок 1"/>
          <p:cNvSpPr>
            <a:spLocks noGrp="1"/>
          </p:cNvSpPr>
          <p:nvPr>
            <p:ph type="title"/>
          </p:nvPr>
        </p:nvSpPr>
        <p:spPr>
          <a:xfrm>
            <a:off x="688490" y="428604"/>
            <a:ext cx="7756263" cy="1054250"/>
          </a:xfrm>
        </p:spPr>
        <p:txBody>
          <a:bodyPr rtlCol="0">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ru-RU"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ru-RU" sz="40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Физикалык</a:t>
            </a:r>
            <a:r>
              <a:rPr lang="ru-RU"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ru-RU" sz="40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зордук</a:t>
            </a:r>
            <a:r>
              <a:rPr lang="ru-RU"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ru-RU" sz="40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зомбулукка</a:t>
            </a:r>
            <a:r>
              <a:rPr lang="ru-RU"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ru-RU" sz="40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дуушар</a:t>
            </a:r>
            <a:r>
              <a:rPr lang="ru-RU"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ru-RU" sz="40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болгон</a:t>
            </a:r>
            <a:r>
              <a:rPr lang="ru-RU"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ru-RU" sz="40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балдардын</a:t>
            </a:r>
            <a:r>
              <a:rPr lang="ru-RU"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ru-RU" sz="40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жүрүм турумунун</a:t>
            </a:r>
            <a:r>
              <a:rPr lang="ru-RU"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ru-RU" sz="40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өзгөчөлүгү:</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Прямоугольник 4"/>
          <p:cNvSpPr/>
          <p:nvPr/>
        </p:nvSpPr>
        <p:spPr>
          <a:xfrm>
            <a:off x="415830" y="1928802"/>
            <a:ext cx="8312340" cy="923330"/>
          </a:xfrm>
          <a:prstGeom prst="rect">
            <a:avLst/>
          </a:prstGeom>
          <a:noFill/>
        </p:spPr>
        <p:txBody>
          <a:bodyPr wrap="non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ru-RU" sz="5400" b="1" dirty="0">
                <a:ln>
                  <a:solidFill>
                    <a:schemeClr val="tx1"/>
                  </a:solidFill>
                </a:ln>
                <a:solidFill>
                  <a:srgbClr val="7030A0"/>
                </a:solidFill>
                <a:latin typeface="+mn-lt"/>
              </a:rPr>
              <a:t>3 </a:t>
            </a:r>
            <a:r>
              <a:rPr lang="ru-RU" sz="5400" b="1" dirty="0" err="1">
                <a:ln>
                  <a:solidFill>
                    <a:schemeClr val="tx1"/>
                  </a:solidFill>
                </a:ln>
                <a:solidFill>
                  <a:srgbClr val="7030A0"/>
                </a:solidFill>
                <a:latin typeface="+mn-lt"/>
              </a:rPr>
              <a:t>жашка</a:t>
            </a:r>
            <a:r>
              <a:rPr lang="ru-RU" sz="5400" b="1" dirty="0">
                <a:ln>
                  <a:solidFill>
                    <a:schemeClr val="tx1"/>
                  </a:solidFill>
                </a:ln>
                <a:solidFill>
                  <a:srgbClr val="7030A0"/>
                </a:solidFill>
                <a:latin typeface="+mn-lt"/>
              </a:rPr>
              <a:t> </a:t>
            </a:r>
            <a:r>
              <a:rPr lang="ru-RU" sz="5400" b="1" dirty="0" err="1">
                <a:ln>
                  <a:solidFill>
                    <a:schemeClr val="tx1"/>
                  </a:solidFill>
                </a:ln>
                <a:solidFill>
                  <a:srgbClr val="7030A0"/>
                </a:solidFill>
                <a:latin typeface="+mn-lt"/>
              </a:rPr>
              <a:t>чейинки</a:t>
            </a:r>
            <a:r>
              <a:rPr lang="ru-RU" sz="5400" b="1" dirty="0">
                <a:ln>
                  <a:solidFill>
                    <a:schemeClr val="tx1"/>
                  </a:solidFill>
                </a:ln>
                <a:solidFill>
                  <a:srgbClr val="7030A0"/>
                </a:solidFill>
                <a:latin typeface="+mn-lt"/>
              </a:rPr>
              <a:t> </a:t>
            </a:r>
            <a:r>
              <a:rPr lang="ru-RU" sz="5400" b="1" dirty="0" err="1">
                <a:ln>
                  <a:solidFill>
                    <a:schemeClr val="tx1"/>
                  </a:solidFill>
                </a:ln>
                <a:solidFill>
                  <a:srgbClr val="7030A0"/>
                </a:solidFill>
                <a:latin typeface="+mn-lt"/>
              </a:rPr>
              <a:t>балдар</a:t>
            </a:r>
            <a:r>
              <a:rPr lang="ru-RU" sz="5400" b="1" dirty="0">
                <a:ln>
                  <a:solidFill>
                    <a:schemeClr val="tx1"/>
                  </a:solidFill>
                </a:ln>
                <a:solidFill>
                  <a:srgbClr val="7030A0"/>
                </a:solidFill>
                <a:latin typeface="+mn-lt"/>
              </a:rPr>
              <a:t>:</a:t>
            </a:r>
            <a:endParaRPr lang="ru-RU" sz="5400" b="1" dirty="0">
              <a:ln>
                <a:solidFill>
                  <a:schemeClr val="tx1"/>
                </a:solidFill>
              </a:ln>
              <a:solidFill>
                <a:srgbClr val="7030A0"/>
              </a:solidFill>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Содержимое 2"/>
          <p:cNvSpPr>
            <a:spLocks noGrp="1"/>
          </p:cNvSpPr>
          <p:nvPr>
            <p:ph idx="1"/>
          </p:nvPr>
        </p:nvSpPr>
        <p:spPr>
          <a:xfrm>
            <a:off x="571500" y="2247900"/>
            <a:ext cx="8501063" cy="3878263"/>
          </a:xfrm>
        </p:spPr>
        <p:txBody>
          <a:bodyPr/>
          <a:lstStyle/>
          <a:p>
            <a:pPr>
              <a:buFont typeface="Wingdings" pitchFamily="2" charset="2"/>
              <a:buNone/>
            </a:pPr>
            <a:r>
              <a:rPr lang="ru-RU" sz="2800" smtClean="0"/>
              <a:t>1.Көздү караган жүрүм туруму, өтө бат ыкка көнүшү,</a:t>
            </a:r>
          </a:p>
          <a:p>
            <a:pPr>
              <a:buFont typeface="Wingdings" pitchFamily="2" charset="2"/>
              <a:buNone/>
            </a:pPr>
            <a:r>
              <a:rPr lang="ru-RU" sz="2800" smtClean="0"/>
              <a:t>2.Пассивдуу, тунт жана өтө агрессивдүү.</a:t>
            </a:r>
          </a:p>
          <a:p>
            <a:pPr>
              <a:buFont typeface="Wingdings" pitchFamily="2" charset="2"/>
              <a:buNone/>
            </a:pPr>
            <a:r>
              <a:rPr lang="ru-RU" sz="2800" smtClean="0"/>
              <a:t>3.Денесин тийгизүүдөн качат,</a:t>
            </a:r>
          </a:p>
          <a:p>
            <a:pPr>
              <a:buFont typeface="Wingdings" pitchFamily="2" charset="2"/>
              <a:buNone/>
            </a:pPr>
            <a:r>
              <a:rPr lang="ru-RU" sz="2800" smtClean="0"/>
              <a:t>4.Бала бакчадан үйүнө баргандан качат.</a:t>
            </a:r>
          </a:p>
          <a:p>
            <a:pPr>
              <a:buFont typeface="Wingdings" pitchFamily="2" charset="2"/>
              <a:buNone/>
            </a:pPr>
            <a:r>
              <a:rPr lang="ru-RU" sz="2800" smtClean="0"/>
              <a:t>5.Жаныбарларга таш боор,</a:t>
            </a:r>
          </a:p>
          <a:p>
            <a:pPr>
              <a:buFont typeface="Wingdings" pitchFamily="2" charset="2"/>
              <a:buNone/>
            </a:pPr>
            <a:r>
              <a:rPr lang="ru-RU" sz="2800" smtClean="0"/>
              <a:t>6.Калп айтат, ууру кылат.</a:t>
            </a:r>
          </a:p>
          <a:p>
            <a:pPr>
              <a:buFont typeface="Wingdings" pitchFamily="2" charset="2"/>
              <a:buNone/>
            </a:pPr>
            <a:r>
              <a:rPr lang="ru-RU" sz="2800" smtClean="0"/>
              <a:t>7.Речтик өнүгүүнүн артта калышы</a:t>
            </a:r>
          </a:p>
        </p:txBody>
      </p:sp>
      <p:sp>
        <p:nvSpPr>
          <p:cNvPr id="16386" name="Заголовок 1"/>
          <p:cNvSpPr>
            <a:spLocks noGrp="1"/>
          </p:cNvSpPr>
          <p:nvPr>
            <p:ph type="title"/>
          </p:nvPr>
        </p:nvSpPr>
        <p:spPr/>
        <p:txBody>
          <a:bodyPr/>
          <a:lstStyle/>
          <a:p>
            <a:r>
              <a:rPr lang="ru-RU" smtClean="0">
                <a:solidFill>
                  <a:srgbClr val="FF0000"/>
                </a:solidFill>
              </a:rPr>
              <a:t>3 төн 7 жашка чейин</a:t>
            </a:r>
            <a:endParaRPr lang="ru-RU" sz="3600" smtClean="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Содержимое 2"/>
          <p:cNvSpPr>
            <a:spLocks noGrp="1"/>
          </p:cNvSpPr>
          <p:nvPr>
            <p:ph idx="1"/>
          </p:nvPr>
        </p:nvSpPr>
        <p:spPr>
          <a:xfrm>
            <a:off x="698500" y="2247900"/>
            <a:ext cx="7747000" cy="4252913"/>
          </a:xfrm>
        </p:spPr>
        <p:txBody>
          <a:bodyPr/>
          <a:lstStyle/>
          <a:p>
            <a:pPr marL="457200" indent="-457200">
              <a:buFont typeface="Book Antiqua" pitchFamily="18" charset="0"/>
              <a:buAutoNum type="arabicPeriod"/>
            </a:pPr>
            <a:r>
              <a:rPr lang="ru-RU" sz="2800" smtClean="0"/>
              <a:t> Жараттын себебин жашыргысы келет</a:t>
            </a:r>
          </a:p>
          <a:p>
            <a:pPr marL="457200" indent="-457200">
              <a:buFont typeface="Book Antiqua" pitchFamily="18" charset="0"/>
              <a:buAutoNum type="arabicPeriod"/>
            </a:pPr>
            <a:r>
              <a:rPr lang="ru-RU" sz="2800" smtClean="0"/>
              <a:t>Мектептен кийин үйгө кайтуудан коркот</a:t>
            </a:r>
          </a:p>
          <a:p>
            <a:pPr marL="457200" indent="-457200">
              <a:buFont typeface="Book Antiqua" pitchFamily="18" charset="0"/>
              <a:buAutoNum type="arabicPeriod"/>
            </a:pPr>
            <a:r>
              <a:rPr lang="ru-RU" sz="2800" smtClean="0"/>
              <a:t>Жалгыздык, достордун жоктугу</a:t>
            </a:r>
          </a:p>
          <a:p>
            <a:pPr marL="457200" indent="-457200">
              <a:buFont typeface="Book Antiqua" pitchFamily="18" charset="0"/>
              <a:buAutoNum type="arabicPeriod"/>
            </a:pPr>
            <a:r>
              <a:rPr lang="ru-RU" sz="2800" smtClean="0"/>
              <a:t>Аба ырайына ылайык келбеген кийим киет</a:t>
            </a:r>
          </a:p>
          <a:p>
            <a:pPr marL="457200" indent="-457200">
              <a:buFont typeface="Book Antiqua" pitchFamily="18" charset="0"/>
              <a:buAutoNum type="arabicPeriod"/>
            </a:pPr>
            <a:r>
              <a:rPr lang="ru-RU" sz="2800" smtClean="0"/>
              <a:t>Жетишүүсү начар, көнүл топтоого жөңдөмсүз</a:t>
            </a:r>
          </a:p>
          <a:p>
            <a:pPr marL="457200" indent="-457200">
              <a:buFont typeface="Book Antiqua" pitchFamily="18" charset="0"/>
              <a:buAutoNum type="arabicPeriod"/>
            </a:pPr>
            <a:r>
              <a:rPr lang="ru-RU" sz="2800" smtClean="0"/>
              <a:t>Анын кемчиликтери жөнүндө (2 алганы ,сабак калтырганы ,начар жүрүм-турум) ата-энесине билдирбей эле коюууну жалынып-жалбарып суранат</a:t>
            </a:r>
          </a:p>
        </p:txBody>
      </p:sp>
      <p:sp>
        <p:nvSpPr>
          <p:cNvPr id="17410" name="Заголовок 1"/>
          <p:cNvSpPr>
            <a:spLocks noGrp="1"/>
          </p:cNvSpPr>
          <p:nvPr>
            <p:ph type="title"/>
          </p:nvPr>
        </p:nvSpPr>
        <p:spPr/>
        <p:txBody>
          <a:bodyPr/>
          <a:lstStyle/>
          <a:p>
            <a:pPr marL="742950" indent="-742950"/>
            <a:r>
              <a:rPr lang="ru-RU" sz="4000" b="1" smtClean="0">
                <a:solidFill>
                  <a:srgbClr val="00B050"/>
                </a:solidFill>
              </a:rPr>
              <a:t>      8 жаштан 12 жашка чейин кенже мектептик курак</a:t>
            </a:r>
            <a:endParaRPr lang="ru-RU" sz="4000" b="1"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Содержимое 3"/>
          <p:cNvSpPr>
            <a:spLocks noGrp="1"/>
          </p:cNvSpPr>
          <p:nvPr>
            <p:ph idx="1"/>
          </p:nvPr>
        </p:nvSpPr>
        <p:spPr/>
        <p:txBody>
          <a:bodyPr/>
          <a:lstStyle/>
          <a:p>
            <a:pPr>
              <a:buFont typeface="Wingdings" pitchFamily="2" charset="2"/>
              <a:buNone/>
            </a:pPr>
            <a:r>
              <a:rPr lang="ru-RU" sz="3200" smtClean="0"/>
              <a:t>1.Үйдөн качуу.</a:t>
            </a:r>
          </a:p>
          <a:p>
            <a:pPr>
              <a:buFont typeface="Wingdings" pitchFamily="2" charset="2"/>
              <a:buNone/>
            </a:pPr>
            <a:r>
              <a:rPr lang="ru-RU" sz="3200" smtClean="0"/>
              <a:t>2.Жүрүм турумдагы түшүнүксүз өзгөрүүлөр (азыр эле көңүлдүү бала бир аздан кийин капалуу, ойлуу, түнт)</a:t>
            </a:r>
          </a:p>
        </p:txBody>
      </p:sp>
      <p:sp>
        <p:nvSpPr>
          <p:cNvPr id="18434" name="Заголовок 1"/>
          <p:cNvSpPr>
            <a:spLocks noGrp="1"/>
          </p:cNvSpPr>
          <p:nvPr>
            <p:ph type="title"/>
          </p:nvPr>
        </p:nvSpPr>
        <p:spPr>
          <a:xfrm>
            <a:off x="688975" y="588963"/>
            <a:ext cx="7756525" cy="1054100"/>
          </a:xfrm>
        </p:spPr>
        <p:txBody>
          <a:bodyPr/>
          <a:lstStyle/>
          <a:p>
            <a:r>
              <a:rPr lang="ru-RU" sz="4800" smtClean="0">
                <a:solidFill>
                  <a:srgbClr val="FF0000"/>
                </a:solidFill>
              </a:rPr>
              <a:t> 13 -17 жаштагы өспүрүм курак</a:t>
            </a:r>
            <a:endParaRPr lang="ru-RU" sz="3600" smtClean="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98500" y="2622550"/>
            <a:ext cx="7747000" cy="3878263"/>
          </a:xfrm>
        </p:spPr>
        <p:txBody>
          <a:bodyPr rtlCol="0">
            <a:normAutofit lnSpcReduction="10000"/>
          </a:bodyPr>
          <a:lstStyle/>
          <a:p>
            <a:pPr marL="457200" indent="-457200" fontAlgn="auto">
              <a:spcAft>
                <a:spcPts val="0"/>
              </a:spcAft>
              <a:buFont typeface="Wingdings" pitchFamily="2" charset="2"/>
              <a:buAutoNum type="arabicPeriod"/>
              <a:defRPr/>
            </a:pPr>
            <a:r>
              <a:rPr lang="ru-RU" dirty="0" err="1" smtClean="0">
                <a:solidFill>
                  <a:schemeClr val="tx1">
                    <a:lumMod val="85000"/>
                    <a:lumOff val="15000"/>
                  </a:schemeClr>
                </a:solidFill>
              </a:rPr>
              <a:t>Ички</a:t>
            </a:r>
            <a:r>
              <a:rPr lang="ru-RU" dirty="0" smtClean="0">
                <a:solidFill>
                  <a:schemeClr val="tx1">
                    <a:lumMod val="85000"/>
                    <a:lumOff val="15000"/>
                  </a:schemeClr>
                </a:solidFill>
              </a:rPr>
              <a:t> </a:t>
            </a:r>
            <a:r>
              <a:rPr lang="ru-RU" dirty="0" err="1" smtClean="0">
                <a:solidFill>
                  <a:schemeClr val="tx1">
                    <a:lumMod val="85000"/>
                    <a:lumOff val="15000"/>
                  </a:schemeClr>
                </a:solidFill>
              </a:rPr>
              <a:t>чымыркануу</a:t>
            </a:r>
            <a:r>
              <a:rPr lang="ru-RU" dirty="0" smtClean="0">
                <a:solidFill>
                  <a:schemeClr val="tx1">
                    <a:lumMod val="85000"/>
                    <a:lumOff val="15000"/>
                  </a:schemeClr>
                </a:solidFill>
              </a:rPr>
              <a:t> </a:t>
            </a:r>
            <a:r>
              <a:rPr lang="ru-RU" dirty="0" err="1" smtClean="0">
                <a:solidFill>
                  <a:schemeClr val="tx1">
                    <a:lumMod val="85000"/>
                    <a:lumOff val="15000"/>
                  </a:schemeClr>
                </a:solidFill>
              </a:rPr>
              <a:t>жогору</a:t>
            </a:r>
            <a:endParaRPr lang="ru-RU" dirty="0" smtClean="0">
              <a:solidFill>
                <a:schemeClr val="tx1">
                  <a:lumMod val="85000"/>
                  <a:lumOff val="15000"/>
                </a:schemeClr>
              </a:solidFill>
            </a:endParaRPr>
          </a:p>
          <a:p>
            <a:pPr marL="457200" indent="-457200" fontAlgn="auto">
              <a:spcAft>
                <a:spcPts val="0"/>
              </a:spcAft>
              <a:buFont typeface="Wingdings" pitchFamily="2" charset="2"/>
              <a:buAutoNum type="arabicPeriod"/>
              <a:defRPr/>
            </a:pPr>
            <a:r>
              <a:rPr lang="ru-RU" dirty="0" err="1" smtClean="0">
                <a:solidFill>
                  <a:schemeClr val="tx1">
                    <a:lumMod val="85000"/>
                    <a:lumOff val="15000"/>
                  </a:schemeClr>
                </a:solidFill>
              </a:rPr>
              <a:t>Социалдык</a:t>
            </a:r>
            <a:r>
              <a:rPr lang="ru-RU" dirty="0" smtClean="0">
                <a:solidFill>
                  <a:schemeClr val="tx1">
                    <a:lumMod val="85000"/>
                    <a:lumOff val="15000"/>
                  </a:schemeClr>
                </a:solidFill>
              </a:rPr>
              <a:t> </a:t>
            </a:r>
            <a:r>
              <a:rPr lang="ru-RU" dirty="0" err="1" smtClean="0">
                <a:solidFill>
                  <a:schemeClr val="tx1">
                    <a:lumMod val="85000"/>
                    <a:lumOff val="15000"/>
                  </a:schemeClr>
                </a:solidFill>
              </a:rPr>
              <a:t>жактан</a:t>
            </a:r>
            <a:r>
              <a:rPr lang="ru-RU" dirty="0" smtClean="0">
                <a:solidFill>
                  <a:schemeClr val="tx1">
                    <a:lumMod val="85000"/>
                    <a:lumOff val="15000"/>
                  </a:schemeClr>
                </a:solidFill>
              </a:rPr>
              <a:t> </a:t>
            </a:r>
            <a:r>
              <a:rPr lang="ru-RU" dirty="0" err="1" smtClean="0">
                <a:solidFill>
                  <a:schemeClr val="tx1">
                    <a:lumMod val="85000"/>
                    <a:lumOff val="15000"/>
                  </a:schemeClr>
                </a:solidFill>
              </a:rPr>
              <a:t>алсыз</a:t>
            </a:r>
            <a:endParaRPr lang="ru-RU" dirty="0" smtClean="0">
              <a:solidFill>
                <a:schemeClr val="tx1">
                  <a:lumMod val="85000"/>
                  <a:lumOff val="15000"/>
                </a:schemeClr>
              </a:solidFill>
            </a:endParaRPr>
          </a:p>
          <a:p>
            <a:pPr marL="457200" indent="-457200" fontAlgn="auto">
              <a:spcAft>
                <a:spcPts val="0"/>
              </a:spcAft>
              <a:buFont typeface="Wingdings" pitchFamily="2" charset="2"/>
              <a:buAutoNum type="arabicPeriod"/>
              <a:defRPr/>
            </a:pPr>
            <a:r>
              <a:rPr lang="ru-RU" dirty="0" err="1" smtClean="0">
                <a:solidFill>
                  <a:schemeClr val="tx1">
                    <a:lumMod val="85000"/>
                    <a:lumOff val="15000"/>
                  </a:schemeClr>
                </a:solidFill>
              </a:rPr>
              <a:t>Чыр</a:t>
            </a:r>
            <a:r>
              <a:rPr lang="ru-RU" dirty="0" smtClean="0">
                <a:solidFill>
                  <a:schemeClr val="tx1">
                    <a:lumMod val="85000"/>
                    <a:lumOff val="15000"/>
                  </a:schemeClr>
                </a:solidFill>
              </a:rPr>
              <a:t> </a:t>
            </a:r>
            <a:r>
              <a:rPr lang="ru-RU" dirty="0" err="1" smtClean="0">
                <a:solidFill>
                  <a:schemeClr val="tx1">
                    <a:lumMod val="85000"/>
                    <a:lumOff val="15000"/>
                  </a:schemeClr>
                </a:solidFill>
              </a:rPr>
              <a:t>чатактуу</a:t>
            </a:r>
            <a:r>
              <a:rPr lang="ru-RU" dirty="0" smtClean="0">
                <a:solidFill>
                  <a:schemeClr val="tx1">
                    <a:lumMod val="85000"/>
                    <a:lumOff val="15000"/>
                  </a:schemeClr>
                </a:solidFill>
              </a:rPr>
              <a:t> </a:t>
            </a:r>
            <a:r>
              <a:rPr lang="ru-RU" dirty="0" err="1" smtClean="0">
                <a:solidFill>
                  <a:schemeClr val="tx1">
                    <a:lumMod val="85000"/>
                    <a:lumOff val="15000"/>
                  </a:schemeClr>
                </a:solidFill>
              </a:rPr>
              <a:t>кырдалга</a:t>
            </a:r>
            <a:r>
              <a:rPr lang="ru-RU" dirty="0" smtClean="0">
                <a:solidFill>
                  <a:schemeClr val="tx1">
                    <a:lumMod val="85000"/>
                    <a:lumOff val="15000"/>
                  </a:schemeClr>
                </a:solidFill>
              </a:rPr>
              <a:t> </a:t>
            </a:r>
            <a:r>
              <a:rPr lang="ru-RU" dirty="0" err="1" smtClean="0">
                <a:solidFill>
                  <a:schemeClr val="tx1">
                    <a:lumMod val="85000"/>
                    <a:lumOff val="15000"/>
                  </a:schemeClr>
                </a:solidFill>
              </a:rPr>
              <a:t>оңой тушугат</a:t>
            </a:r>
            <a:endParaRPr lang="ru-RU" dirty="0" smtClean="0">
              <a:solidFill>
                <a:schemeClr val="tx1">
                  <a:lumMod val="85000"/>
                  <a:lumOff val="15000"/>
                </a:schemeClr>
              </a:solidFill>
            </a:endParaRPr>
          </a:p>
          <a:p>
            <a:pPr marL="457200" indent="-457200" fontAlgn="auto">
              <a:spcAft>
                <a:spcPts val="0"/>
              </a:spcAft>
              <a:buFont typeface="Wingdings" pitchFamily="2" charset="2"/>
              <a:buAutoNum type="arabicPeriod"/>
              <a:defRPr/>
            </a:pPr>
            <a:r>
              <a:rPr lang="ru-RU" dirty="0" err="1" smtClean="0">
                <a:solidFill>
                  <a:schemeClr val="tx1">
                    <a:lumMod val="85000"/>
                    <a:lumOff val="15000"/>
                  </a:schemeClr>
                </a:solidFill>
              </a:rPr>
              <a:t>Эмоционалдык</a:t>
            </a:r>
            <a:r>
              <a:rPr lang="ru-RU" dirty="0" smtClean="0">
                <a:solidFill>
                  <a:schemeClr val="tx1">
                    <a:lumMod val="85000"/>
                    <a:lumOff val="15000"/>
                  </a:schemeClr>
                </a:solidFill>
              </a:rPr>
              <a:t> </a:t>
            </a:r>
            <a:r>
              <a:rPr lang="ru-RU" dirty="0" err="1" smtClean="0">
                <a:solidFill>
                  <a:schemeClr val="tx1">
                    <a:lumMod val="85000"/>
                    <a:lumOff val="15000"/>
                  </a:schemeClr>
                </a:solidFill>
              </a:rPr>
              <a:t>жактан</a:t>
            </a:r>
            <a:r>
              <a:rPr lang="ru-RU" dirty="0" smtClean="0">
                <a:solidFill>
                  <a:schemeClr val="tx1">
                    <a:lumMod val="85000"/>
                    <a:lumOff val="15000"/>
                  </a:schemeClr>
                </a:solidFill>
              </a:rPr>
              <a:t> </a:t>
            </a:r>
            <a:r>
              <a:rPr lang="ru-RU" dirty="0" err="1" smtClean="0">
                <a:solidFill>
                  <a:schemeClr val="tx1">
                    <a:lumMod val="85000"/>
                    <a:lumOff val="15000"/>
                  </a:schemeClr>
                </a:solidFill>
              </a:rPr>
              <a:t>сезгич</a:t>
            </a:r>
            <a:r>
              <a:rPr lang="ru-RU" dirty="0" smtClean="0">
                <a:solidFill>
                  <a:schemeClr val="tx1">
                    <a:lumMod val="85000"/>
                    <a:lumOff val="15000"/>
                  </a:schemeClr>
                </a:solidFill>
              </a:rPr>
              <a:t> </a:t>
            </a:r>
            <a:r>
              <a:rPr lang="ru-RU" dirty="0" err="1" smtClean="0">
                <a:solidFill>
                  <a:schemeClr val="tx1">
                    <a:lumMod val="85000"/>
                    <a:lumOff val="15000"/>
                  </a:schemeClr>
                </a:solidFill>
              </a:rPr>
              <a:t>эмес</a:t>
            </a:r>
            <a:r>
              <a:rPr lang="ru-RU" dirty="0" smtClean="0">
                <a:solidFill>
                  <a:schemeClr val="tx1">
                    <a:lumMod val="85000"/>
                    <a:lumOff val="15000"/>
                  </a:schemeClr>
                </a:solidFill>
              </a:rPr>
              <a:t>, </a:t>
            </a:r>
            <a:r>
              <a:rPr lang="ru-RU" dirty="0" err="1" smtClean="0">
                <a:solidFill>
                  <a:schemeClr val="tx1">
                    <a:lumMod val="85000"/>
                    <a:lumOff val="15000"/>
                  </a:schemeClr>
                </a:solidFill>
              </a:rPr>
              <a:t>оңой чалдыгат</a:t>
            </a:r>
            <a:endParaRPr lang="ru-RU" dirty="0" smtClean="0">
              <a:solidFill>
                <a:schemeClr val="tx1">
                  <a:lumMod val="85000"/>
                  <a:lumOff val="15000"/>
                </a:schemeClr>
              </a:solidFill>
            </a:endParaRPr>
          </a:p>
          <a:p>
            <a:pPr marL="457200" indent="-457200" fontAlgn="auto">
              <a:spcAft>
                <a:spcPts val="0"/>
              </a:spcAft>
              <a:buFont typeface="Wingdings" pitchFamily="2" charset="2"/>
              <a:buAutoNum type="arabicPeriod"/>
              <a:defRPr/>
            </a:pPr>
            <a:r>
              <a:rPr lang="ru-RU" dirty="0" err="1" smtClean="0">
                <a:solidFill>
                  <a:schemeClr val="tx1">
                    <a:lumMod val="85000"/>
                    <a:lumOff val="15000"/>
                  </a:schemeClr>
                </a:solidFill>
              </a:rPr>
              <a:t>Көп учурда</a:t>
            </a:r>
            <a:r>
              <a:rPr lang="ru-RU" dirty="0" smtClean="0">
                <a:solidFill>
                  <a:schemeClr val="tx1">
                    <a:lumMod val="85000"/>
                    <a:lumOff val="15000"/>
                  </a:schemeClr>
                </a:solidFill>
              </a:rPr>
              <a:t> </a:t>
            </a:r>
            <a:r>
              <a:rPr lang="ru-RU" dirty="0" err="1" smtClean="0">
                <a:solidFill>
                  <a:schemeClr val="tx1">
                    <a:lumMod val="85000"/>
                    <a:lumOff val="15000"/>
                  </a:schemeClr>
                </a:solidFill>
              </a:rPr>
              <a:t>капалуу</a:t>
            </a:r>
            <a:r>
              <a:rPr lang="ru-RU" dirty="0" smtClean="0">
                <a:solidFill>
                  <a:schemeClr val="tx1">
                    <a:lumMod val="85000"/>
                    <a:lumOff val="15000"/>
                  </a:schemeClr>
                </a:solidFill>
              </a:rPr>
              <a:t> </a:t>
            </a:r>
            <a:r>
              <a:rPr lang="ru-RU" dirty="0" err="1" smtClean="0">
                <a:solidFill>
                  <a:schemeClr val="tx1">
                    <a:lumMod val="85000"/>
                    <a:lumOff val="15000"/>
                  </a:schemeClr>
                </a:solidFill>
              </a:rPr>
              <a:t>маанайы</a:t>
            </a:r>
            <a:r>
              <a:rPr lang="ru-RU" dirty="0" smtClean="0">
                <a:solidFill>
                  <a:schemeClr val="tx1">
                    <a:lumMod val="85000"/>
                    <a:lumOff val="15000"/>
                  </a:schemeClr>
                </a:solidFill>
              </a:rPr>
              <a:t> </a:t>
            </a:r>
            <a:r>
              <a:rPr lang="ru-RU" dirty="0" err="1" smtClean="0">
                <a:solidFill>
                  <a:schemeClr val="tx1">
                    <a:lumMod val="85000"/>
                    <a:lumOff val="15000"/>
                  </a:schemeClr>
                </a:solidFill>
              </a:rPr>
              <a:t>суз</a:t>
            </a:r>
            <a:endParaRPr lang="ru-RU" dirty="0" smtClean="0">
              <a:solidFill>
                <a:schemeClr val="tx1">
                  <a:lumMod val="85000"/>
                  <a:lumOff val="15000"/>
                </a:schemeClr>
              </a:solidFill>
            </a:endParaRPr>
          </a:p>
          <a:p>
            <a:pPr marL="457200" indent="-457200" fontAlgn="auto">
              <a:spcAft>
                <a:spcPts val="0"/>
              </a:spcAft>
              <a:buFont typeface="Wingdings" pitchFamily="2" charset="2"/>
              <a:buAutoNum type="arabicPeriod"/>
              <a:defRPr/>
            </a:pPr>
            <a:r>
              <a:rPr lang="ru-RU" dirty="0" err="1" smtClean="0">
                <a:solidFill>
                  <a:schemeClr val="tx1">
                    <a:lumMod val="85000"/>
                    <a:lumOff val="15000"/>
                  </a:schemeClr>
                </a:solidFill>
              </a:rPr>
              <a:t>Түнт ойлуу</a:t>
            </a:r>
            <a:r>
              <a:rPr lang="ru-RU" dirty="0" smtClean="0">
                <a:solidFill>
                  <a:schemeClr val="tx1">
                    <a:lumMod val="85000"/>
                    <a:lumOff val="15000"/>
                  </a:schemeClr>
                </a:solidFill>
              </a:rPr>
              <a:t>, </a:t>
            </a:r>
            <a:r>
              <a:rPr lang="ru-RU" dirty="0" err="1" smtClean="0">
                <a:solidFill>
                  <a:schemeClr val="tx1">
                    <a:lumMod val="85000"/>
                    <a:lumOff val="15000"/>
                  </a:schemeClr>
                </a:solidFill>
              </a:rPr>
              <a:t>оюнга</a:t>
            </a:r>
            <a:r>
              <a:rPr lang="ru-RU" dirty="0" smtClean="0">
                <a:solidFill>
                  <a:schemeClr val="tx1">
                    <a:lumMod val="85000"/>
                    <a:lumOff val="15000"/>
                  </a:schemeClr>
                </a:solidFill>
              </a:rPr>
              <a:t> </a:t>
            </a:r>
            <a:r>
              <a:rPr lang="ru-RU" dirty="0" err="1" smtClean="0">
                <a:solidFill>
                  <a:schemeClr val="tx1">
                    <a:lumMod val="85000"/>
                    <a:lumOff val="15000"/>
                  </a:schemeClr>
                </a:solidFill>
              </a:rPr>
              <a:t>кызыкпайт</a:t>
            </a:r>
            <a:endParaRPr lang="ru-RU" dirty="0" smtClean="0">
              <a:solidFill>
                <a:schemeClr val="tx1">
                  <a:lumMod val="85000"/>
                  <a:lumOff val="15000"/>
                </a:schemeClr>
              </a:solidFill>
            </a:endParaRPr>
          </a:p>
          <a:p>
            <a:pPr marL="457200" indent="-457200" fontAlgn="auto">
              <a:spcAft>
                <a:spcPts val="0"/>
              </a:spcAft>
              <a:buFont typeface="Wingdings" pitchFamily="2" charset="2"/>
              <a:buAutoNum type="arabicPeriod"/>
              <a:defRPr/>
            </a:pPr>
            <a:r>
              <a:rPr lang="ru-RU" dirty="0" err="1" smtClean="0">
                <a:solidFill>
                  <a:schemeClr val="tx1">
                    <a:lumMod val="85000"/>
                    <a:lumOff val="15000"/>
                  </a:schemeClr>
                </a:solidFill>
              </a:rPr>
              <a:t>Зордук-зомбулукка</a:t>
            </a:r>
            <a:r>
              <a:rPr lang="ru-RU" dirty="0" smtClean="0">
                <a:solidFill>
                  <a:schemeClr val="tx1">
                    <a:lumMod val="85000"/>
                    <a:lumOff val="15000"/>
                  </a:schemeClr>
                </a:solidFill>
              </a:rPr>
              <a:t> </a:t>
            </a:r>
            <a:r>
              <a:rPr lang="ru-RU" dirty="0" err="1" smtClean="0">
                <a:solidFill>
                  <a:schemeClr val="tx1">
                    <a:lumMod val="85000"/>
                    <a:lumOff val="15000"/>
                  </a:schemeClr>
                </a:solidFill>
              </a:rPr>
              <a:t>каршылык</a:t>
            </a:r>
            <a:r>
              <a:rPr lang="ru-RU" dirty="0" smtClean="0">
                <a:solidFill>
                  <a:schemeClr val="tx1">
                    <a:lumMod val="85000"/>
                    <a:lumOff val="15000"/>
                  </a:schemeClr>
                </a:solidFill>
              </a:rPr>
              <a:t> </a:t>
            </a:r>
            <a:r>
              <a:rPr lang="ru-RU" dirty="0" err="1" smtClean="0">
                <a:solidFill>
                  <a:schemeClr val="tx1">
                    <a:lumMod val="85000"/>
                    <a:lumOff val="15000"/>
                  </a:schemeClr>
                </a:solidFill>
              </a:rPr>
              <a:t>кылбайт</a:t>
            </a:r>
            <a:endParaRPr lang="ru-RU" dirty="0" smtClean="0">
              <a:solidFill>
                <a:schemeClr val="tx1">
                  <a:lumMod val="85000"/>
                  <a:lumOff val="15000"/>
                </a:schemeClr>
              </a:solidFill>
            </a:endParaRPr>
          </a:p>
          <a:p>
            <a:pPr marL="457200" indent="-457200" fontAlgn="auto">
              <a:spcAft>
                <a:spcPts val="0"/>
              </a:spcAft>
              <a:buFont typeface="Wingdings" pitchFamily="2" charset="2"/>
              <a:buAutoNum type="arabicPeriod"/>
              <a:defRPr/>
            </a:pPr>
            <a:r>
              <a:rPr lang="ru-RU" dirty="0" err="1" smtClean="0">
                <a:solidFill>
                  <a:schemeClr val="tx1">
                    <a:lumMod val="85000"/>
                    <a:lumOff val="15000"/>
                  </a:schemeClr>
                </a:solidFill>
              </a:rPr>
              <a:t>Өзүнүн кайгысы</a:t>
            </a:r>
            <a:r>
              <a:rPr lang="ru-RU" dirty="0" smtClean="0">
                <a:solidFill>
                  <a:schemeClr val="tx1">
                    <a:lumMod val="85000"/>
                    <a:lumOff val="15000"/>
                  </a:schemeClr>
                </a:solidFill>
              </a:rPr>
              <a:t> же </a:t>
            </a:r>
            <a:r>
              <a:rPr lang="ru-RU" dirty="0" err="1" smtClean="0">
                <a:solidFill>
                  <a:schemeClr val="tx1">
                    <a:lumMod val="85000"/>
                    <a:lumOff val="15000"/>
                  </a:schemeClr>
                </a:solidFill>
              </a:rPr>
              <a:t>кубанычы</a:t>
            </a:r>
            <a:r>
              <a:rPr lang="ru-RU" dirty="0" smtClean="0">
                <a:solidFill>
                  <a:schemeClr val="tx1">
                    <a:lumMod val="85000"/>
                    <a:lumOff val="15000"/>
                  </a:schemeClr>
                </a:solidFill>
              </a:rPr>
              <a:t>, </a:t>
            </a:r>
            <a:r>
              <a:rPr lang="ru-RU" dirty="0" err="1" smtClean="0">
                <a:solidFill>
                  <a:schemeClr val="tx1">
                    <a:lumMod val="85000"/>
                    <a:lumOff val="15000"/>
                  </a:schemeClr>
                </a:solidFill>
              </a:rPr>
              <a:t>ийгилиги</a:t>
            </a:r>
            <a:r>
              <a:rPr lang="ru-RU" dirty="0" smtClean="0">
                <a:solidFill>
                  <a:schemeClr val="tx1">
                    <a:lumMod val="85000"/>
                    <a:lumOff val="15000"/>
                  </a:schemeClr>
                </a:solidFill>
              </a:rPr>
              <a:t> </a:t>
            </a:r>
            <a:r>
              <a:rPr lang="ru-RU" dirty="0" err="1" smtClean="0">
                <a:solidFill>
                  <a:schemeClr val="tx1">
                    <a:lumMod val="85000"/>
                    <a:lumOff val="15000"/>
                  </a:schemeClr>
                </a:solidFill>
              </a:rPr>
              <a:t>байкоолорун</a:t>
            </a:r>
            <a:r>
              <a:rPr lang="ru-RU" dirty="0" smtClean="0">
                <a:solidFill>
                  <a:schemeClr val="tx1">
                    <a:lumMod val="85000"/>
                    <a:lumOff val="15000"/>
                  </a:schemeClr>
                </a:solidFill>
              </a:rPr>
              <a:t>  </a:t>
            </a:r>
            <a:r>
              <a:rPr lang="ru-RU" dirty="0" err="1" smtClean="0">
                <a:solidFill>
                  <a:schemeClr val="tx1">
                    <a:lumMod val="85000"/>
                    <a:lumOff val="15000"/>
                  </a:schemeClr>
                </a:solidFill>
              </a:rPr>
              <a:t>бөлүшүүгө керектөөнү сезбей</a:t>
            </a:r>
            <a:r>
              <a:rPr lang="ru-RU" dirty="0" smtClean="0">
                <a:solidFill>
                  <a:schemeClr val="tx1">
                    <a:lumMod val="85000"/>
                    <a:lumOff val="15000"/>
                  </a:schemeClr>
                </a:solidFill>
              </a:rPr>
              <a:t> </a:t>
            </a:r>
            <a:r>
              <a:rPr lang="ru-RU" dirty="0" err="1" smtClean="0">
                <a:solidFill>
                  <a:schemeClr val="tx1">
                    <a:lumMod val="85000"/>
                    <a:lumOff val="15000"/>
                  </a:schemeClr>
                </a:solidFill>
              </a:rPr>
              <a:t>калат</a:t>
            </a:r>
            <a:endParaRPr lang="ru-RU" dirty="0">
              <a:solidFill>
                <a:schemeClr val="tx1">
                  <a:lumMod val="85000"/>
                  <a:lumOff val="15000"/>
                </a:schemeClr>
              </a:solidFill>
            </a:endParaRPr>
          </a:p>
        </p:txBody>
      </p:sp>
      <p:sp>
        <p:nvSpPr>
          <p:cNvPr id="2" name="Заголовок 1"/>
          <p:cNvSpPr>
            <a:spLocks noGrp="1"/>
          </p:cNvSpPr>
          <p:nvPr>
            <p:ph type="title"/>
          </p:nvPr>
        </p:nvSpPr>
        <p:spPr>
          <a:xfrm>
            <a:off x="688975" y="569913"/>
            <a:ext cx="7756525" cy="1716087"/>
          </a:xfrm>
        </p:spPr>
        <p:txBody>
          <a:bodyPr rtlCol="0">
            <a:normAutofit fontScale="90000"/>
          </a:bodyPr>
          <a:lstStyle/>
          <a:p>
            <a:pPr marL="571500" indent="-571500" fontAlgn="auto">
              <a:spcAft>
                <a:spcPts val="0"/>
              </a:spcAft>
              <a:defRPr/>
            </a:pPr>
            <a:r>
              <a:rPr lang="ru-RU" sz="3600" dirty="0" err="1" smtClean="0">
                <a:solidFill>
                  <a:srgbClr val="FF0000"/>
                </a:solidFill>
              </a:rPr>
              <a:t>Эмоционалдык-психикалык</a:t>
            </a:r>
            <a:r>
              <a:rPr lang="ru-RU" sz="3600" dirty="0" smtClean="0">
                <a:solidFill>
                  <a:srgbClr val="FF0000"/>
                </a:solidFill>
              </a:rPr>
              <a:t> </a:t>
            </a:r>
            <a:r>
              <a:rPr lang="ru-RU" sz="3600" dirty="0" err="1" smtClean="0">
                <a:solidFill>
                  <a:srgbClr val="FF0000"/>
                </a:solidFill>
              </a:rPr>
              <a:t>зордук</a:t>
            </a:r>
            <a:r>
              <a:rPr lang="ru-RU" sz="3600" dirty="0" smtClean="0">
                <a:solidFill>
                  <a:srgbClr val="FF0000"/>
                </a:solidFill>
              </a:rPr>
              <a:t>-</a:t>
            </a:r>
            <a:br>
              <a:rPr lang="ru-RU" sz="3600" dirty="0" smtClean="0">
                <a:solidFill>
                  <a:srgbClr val="FF0000"/>
                </a:solidFill>
              </a:rPr>
            </a:br>
            <a:r>
              <a:rPr lang="ru-RU" sz="3600" dirty="0" err="1" smtClean="0">
                <a:solidFill>
                  <a:srgbClr val="FF0000"/>
                </a:solidFill>
              </a:rPr>
              <a:t>зомбулуктун</a:t>
            </a:r>
            <a:r>
              <a:rPr lang="ru-RU" sz="3600" dirty="0" smtClean="0">
                <a:solidFill>
                  <a:srgbClr val="FF0000"/>
                </a:solidFill>
              </a:rPr>
              <a:t> </a:t>
            </a:r>
            <a:r>
              <a:rPr lang="ru-RU" sz="3600" dirty="0" err="1" smtClean="0">
                <a:solidFill>
                  <a:srgbClr val="FF0000"/>
                </a:solidFill>
              </a:rPr>
              <a:t>залалдары</a:t>
            </a:r>
            <a:r>
              <a:rPr lang="ru-RU" sz="3600" dirty="0" smtClean="0">
                <a:solidFill>
                  <a:srgbClr val="FF0000"/>
                </a:solidFill>
              </a:rPr>
              <a:t/>
            </a:r>
            <a:br>
              <a:rPr lang="ru-RU" sz="3600" dirty="0" smtClean="0">
                <a:solidFill>
                  <a:srgbClr val="FF0000"/>
                </a:solidFill>
              </a:rPr>
            </a:br>
            <a:r>
              <a:rPr lang="ru-RU" sz="3600" dirty="0" smtClean="0">
                <a:solidFill>
                  <a:srgbClr val="7030A0"/>
                </a:solidFill>
              </a:rPr>
              <a:t>8 </a:t>
            </a:r>
            <a:r>
              <a:rPr lang="ru-RU" sz="3600" dirty="0" err="1" smtClean="0">
                <a:solidFill>
                  <a:srgbClr val="7030A0"/>
                </a:solidFill>
              </a:rPr>
              <a:t>жаштан</a:t>
            </a:r>
            <a:r>
              <a:rPr lang="ru-RU" sz="3600" dirty="0" smtClean="0">
                <a:solidFill>
                  <a:srgbClr val="7030A0"/>
                </a:solidFill>
              </a:rPr>
              <a:t> 12 </a:t>
            </a:r>
            <a:r>
              <a:rPr lang="ru-RU" sz="3600" dirty="0" err="1" smtClean="0">
                <a:solidFill>
                  <a:srgbClr val="7030A0"/>
                </a:solidFill>
              </a:rPr>
              <a:t>жашка</a:t>
            </a:r>
            <a:r>
              <a:rPr lang="ru-RU" sz="3600" dirty="0" smtClean="0">
                <a:solidFill>
                  <a:srgbClr val="7030A0"/>
                </a:solidFill>
              </a:rPr>
              <a:t> </a:t>
            </a:r>
            <a:r>
              <a:rPr lang="ru-RU" sz="3600" dirty="0" err="1" smtClean="0">
                <a:solidFill>
                  <a:srgbClr val="7030A0"/>
                </a:solidFill>
              </a:rPr>
              <a:t>чейинки</a:t>
            </a:r>
            <a:r>
              <a:rPr lang="ru-RU" sz="3600" dirty="0" smtClean="0">
                <a:solidFill>
                  <a:srgbClr val="7030A0"/>
                </a:solidFill>
              </a:rPr>
              <a:t> </a:t>
            </a:r>
            <a:r>
              <a:rPr lang="ru-RU" sz="3600" dirty="0" err="1" smtClean="0">
                <a:solidFill>
                  <a:srgbClr val="7030A0"/>
                </a:solidFill>
              </a:rPr>
              <a:t>мектеп</a:t>
            </a:r>
            <a:r>
              <a:rPr lang="ru-RU" sz="3600" dirty="0" smtClean="0">
                <a:solidFill>
                  <a:srgbClr val="7030A0"/>
                </a:solidFill>
              </a:rPr>
              <a:t> </a:t>
            </a:r>
            <a:r>
              <a:rPr lang="ru-RU" sz="3600" dirty="0" err="1" smtClean="0">
                <a:solidFill>
                  <a:srgbClr val="7030A0"/>
                </a:solidFill>
              </a:rPr>
              <a:t>курагындагы</a:t>
            </a:r>
            <a:r>
              <a:rPr lang="ru-RU" sz="3600" dirty="0" smtClean="0">
                <a:solidFill>
                  <a:srgbClr val="7030A0"/>
                </a:solidFill>
              </a:rPr>
              <a:t> </a:t>
            </a:r>
            <a:r>
              <a:rPr lang="ru-RU" sz="3600" dirty="0" err="1" smtClean="0">
                <a:solidFill>
                  <a:srgbClr val="7030A0"/>
                </a:solidFill>
              </a:rPr>
              <a:t>кенже</a:t>
            </a:r>
            <a:r>
              <a:rPr lang="ru-RU" sz="3600" dirty="0" smtClean="0">
                <a:solidFill>
                  <a:srgbClr val="7030A0"/>
                </a:solidFill>
              </a:rPr>
              <a:t> </a:t>
            </a:r>
            <a:r>
              <a:rPr lang="ru-RU" sz="3600" dirty="0" err="1" smtClean="0">
                <a:solidFill>
                  <a:srgbClr val="7030A0"/>
                </a:solidFill>
              </a:rPr>
              <a:t>балдар</a:t>
            </a:r>
            <a:endParaRPr lang="ru-RU" sz="3600" dirty="0">
              <a:solidFill>
                <a:srgbClr val="7030A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Содержимое 2"/>
          <p:cNvSpPr>
            <a:spLocks noGrp="1"/>
          </p:cNvSpPr>
          <p:nvPr>
            <p:ph idx="1"/>
          </p:nvPr>
        </p:nvSpPr>
        <p:spPr/>
        <p:txBody>
          <a:bodyPr/>
          <a:lstStyle/>
          <a:p>
            <a:pPr>
              <a:buFont typeface="Wingdings" pitchFamily="2" charset="2"/>
              <a:buNone/>
            </a:pPr>
            <a:r>
              <a:rPr lang="ru-RU" sz="3200" smtClean="0"/>
              <a:t>1. Тынчы жок уйку, түнкү коркунучтар </a:t>
            </a:r>
          </a:p>
          <a:p>
            <a:pPr>
              <a:buFont typeface="Wingdings" pitchFamily="2" charset="2"/>
              <a:buNone/>
            </a:pPr>
            <a:r>
              <a:rPr lang="ru-RU" sz="3200" smtClean="0"/>
              <a:t>2. Регрессивдүү жүрүм турум </a:t>
            </a:r>
          </a:p>
          <a:p>
            <a:pPr>
              <a:buFont typeface="Wingdings" pitchFamily="2" charset="2"/>
              <a:buNone/>
            </a:pPr>
            <a:r>
              <a:rPr lang="ru-RU" sz="3200" smtClean="0"/>
              <a:t>3. Өз курагына ылайыксыз сексуалдык билим </a:t>
            </a:r>
          </a:p>
          <a:p>
            <a:pPr>
              <a:buFont typeface="Wingdings" pitchFamily="2" charset="2"/>
              <a:buNone/>
            </a:pPr>
            <a:r>
              <a:rPr lang="ru-RU" sz="3200" smtClean="0"/>
              <a:t>4. Өзүнчө жана тен туштары менен сексуалдуу мүнөздөгү оюндар </a:t>
            </a:r>
          </a:p>
          <a:p>
            <a:pPr>
              <a:buFont typeface="Wingdings" pitchFamily="2" charset="2"/>
              <a:buNone/>
            </a:pPr>
            <a:r>
              <a:rPr lang="ru-RU" sz="3200" smtClean="0"/>
              <a:t>5. Көрүнө мастурбация кылуу </a:t>
            </a:r>
          </a:p>
        </p:txBody>
      </p:sp>
      <p:sp>
        <p:nvSpPr>
          <p:cNvPr id="20482" name="Заголовок 1"/>
          <p:cNvSpPr>
            <a:spLocks noGrp="1"/>
          </p:cNvSpPr>
          <p:nvPr>
            <p:ph type="title"/>
          </p:nvPr>
        </p:nvSpPr>
        <p:spPr/>
        <p:txBody>
          <a:bodyPr/>
          <a:lstStyle/>
          <a:p>
            <a:r>
              <a:rPr lang="ru-RU" smtClean="0"/>
              <a:t>  </a:t>
            </a:r>
            <a:r>
              <a:rPr lang="ru-RU" smtClean="0">
                <a:solidFill>
                  <a:srgbClr val="002060"/>
                </a:solidFill>
              </a:rPr>
              <a:t>Сексуалдык зордук-зомбулуктун    залакасы</a:t>
            </a:r>
            <a:endParaRPr lang="ru-RU" sz="3200" smtClean="0">
              <a:solidFill>
                <a:srgbClr val="0070C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Содержимое 2"/>
          <p:cNvSpPr>
            <a:spLocks noGrp="1"/>
          </p:cNvSpPr>
          <p:nvPr>
            <p:ph idx="1"/>
          </p:nvPr>
        </p:nvSpPr>
        <p:spPr/>
        <p:txBody>
          <a:bodyPr/>
          <a:lstStyle/>
          <a:p>
            <a:pPr marL="457200" indent="-457200">
              <a:buFont typeface="Wingdings" pitchFamily="2" charset="2"/>
              <a:buAutoNum type="arabicPeriod"/>
            </a:pPr>
            <a:r>
              <a:rPr lang="ru-RU" smtClean="0"/>
              <a:t>Чоңдорго эки ача сезимдердин болушу</a:t>
            </a:r>
          </a:p>
          <a:p>
            <a:pPr marL="457200" indent="-457200">
              <a:buFont typeface="Wingdings" pitchFamily="2" charset="2"/>
              <a:buAutoNum type="arabicPeriod"/>
            </a:pPr>
            <a:r>
              <a:rPr lang="ru-RU" smtClean="0"/>
              <a:t>Коркунуч, уялуу</a:t>
            </a:r>
          </a:p>
          <a:p>
            <a:pPr marL="457200" indent="-457200">
              <a:buFont typeface="Wingdings" pitchFamily="2" charset="2"/>
              <a:buAutoNum type="arabicPeriod"/>
            </a:pPr>
            <a:r>
              <a:rPr lang="ru-RU" smtClean="0"/>
              <a:t>Дүйнөгө иренжүү менен карайт,  көнүл буруусу начарлайт</a:t>
            </a:r>
          </a:p>
          <a:p>
            <a:pPr marL="457200" indent="-457200">
              <a:buFont typeface="Wingdings" pitchFamily="2" charset="2"/>
              <a:buAutoNum type="arabicPeriod"/>
            </a:pPr>
            <a:r>
              <a:rPr lang="ru-RU" smtClean="0"/>
              <a:t>Сабакка жетишүүсү кескин төмөндөйт</a:t>
            </a:r>
          </a:p>
          <a:p>
            <a:pPr marL="457200" indent="-457200">
              <a:buFont typeface="Wingdings" pitchFamily="2" charset="2"/>
              <a:buAutoNum type="arabicPeriod"/>
            </a:pPr>
            <a:r>
              <a:rPr lang="ru-RU" smtClean="0"/>
              <a:t>Өзүн четке кармайт, башкаларга кошулбайт</a:t>
            </a:r>
          </a:p>
          <a:p>
            <a:pPr marL="457200" indent="-457200">
              <a:buFont typeface="Wingdings" pitchFamily="2" charset="2"/>
              <a:buAutoNum type="arabicPeriod"/>
            </a:pPr>
            <a:r>
              <a:rPr lang="ru-RU" smtClean="0"/>
              <a:t>Көпкө унчукпайт, кээде күтүүсүз көп сүйлөйт</a:t>
            </a:r>
          </a:p>
          <a:p>
            <a:pPr marL="457200" indent="-457200">
              <a:buFont typeface="Wingdings" pitchFamily="2" charset="2"/>
              <a:buAutoNum type="arabicPeriod"/>
            </a:pPr>
            <a:r>
              <a:rPr lang="ru-RU" smtClean="0"/>
              <a:t>Башка балдар менен сексуалдык оюндарды ойнойт</a:t>
            </a:r>
          </a:p>
        </p:txBody>
      </p:sp>
      <p:sp>
        <p:nvSpPr>
          <p:cNvPr id="2" name="Заголовок 1"/>
          <p:cNvSpPr>
            <a:spLocks noGrp="1"/>
          </p:cNvSpPr>
          <p:nvPr>
            <p:ph type="title"/>
          </p:nvPr>
        </p:nvSpPr>
        <p:spPr/>
        <p:txBody>
          <a:bodyPr>
            <a:normAutofit/>
          </a:bodyPr>
          <a:lstStyle/>
          <a:p>
            <a:pPr marL="571500" indent="-571500">
              <a:buFont typeface="Wingdings" pitchFamily="2" charset="2"/>
              <a:buNone/>
            </a:pPr>
            <a:r>
              <a:rPr lang="ru-RU" sz="3200" smtClean="0">
                <a:solidFill>
                  <a:srgbClr val="FF0000"/>
                </a:solidFill>
              </a:rPr>
              <a:t>Мектеп курагындагы кенже балдар (6-10)</a:t>
            </a:r>
            <a:endParaRPr lang="ru-RU" sz="3200" smtClean="0">
              <a:solidFill>
                <a:srgbClr val="211F0B"/>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вердый переплет">
  <a:themeElements>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вердый переплет">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Override1.xml><?xml version="1.0" encoding="utf-8"?>
<a:themeOverride xmlns:a="http://schemas.openxmlformats.org/drawingml/2006/main">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Hardcover</Template>
  <TotalTime>619</TotalTime>
  <Words>475</Words>
  <Application>Microsoft Office PowerPoint</Application>
  <PresentationFormat>Экран (4:3)</PresentationFormat>
  <Paragraphs>62</Paragraphs>
  <Slides>13</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9</vt:i4>
      </vt:variant>
      <vt:variant>
        <vt:lpstr>Заголовки слайдов</vt:lpstr>
      </vt:variant>
      <vt:variant>
        <vt:i4>13</vt:i4>
      </vt:variant>
    </vt:vector>
  </HeadingPairs>
  <TitlesOfParts>
    <vt:vector size="27" baseType="lpstr">
      <vt:lpstr>Times New Roman</vt:lpstr>
      <vt:lpstr>Arial</vt:lpstr>
      <vt:lpstr>Wingdings</vt:lpstr>
      <vt:lpstr>Calibri</vt:lpstr>
      <vt:lpstr>Book Antiqua</vt:lpstr>
      <vt:lpstr>Твердый переплет</vt:lpstr>
      <vt:lpstr>Твердый переплет</vt:lpstr>
      <vt:lpstr>Твердый переплет</vt:lpstr>
      <vt:lpstr>Твердый переплет</vt:lpstr>
      <vt:lpstr>Твердый переплет</vt:lpstr>
      <vt:lpstr>Твердый переплет</vt:lpstr>
      <vt:lpstr>Твердый переплет</vt:lpstr>
      <vt:lpstr>Твердый переплет</vt:lpstr>
      <vt:lpstr>Твердый переплет</vt:lpstr>
      <vt:lpstr>Слайд 1</vt:lpstr>
      <vt:lpstr>Физикалык зордук -зомбулуктун залалдары  </vt:lpstr>
      <vt:lpstr>Слайд 3</vt:lpstr>
      <vt:lpstr>3 төн 7 жашка чейин</vt:lpstr>
      <vt:lpstr>      8 жаштан 12 жашка чейин кенже мектептик курак</vt:lpstr>
      <vt:lpstr> 13 -17 жаштагы өспүрүм курак</vt:lpstr>
      <vt:lpstr>Эмоционалдык-психикалык зордук- зомбулуктун залалдары 8 жаштан 12 жашка чейинки мектеп курагындагы кенже балдар</vt:lpstr>
      <vt:lpstr>  Сексуалдык зордук-зомбулуктун    залакасы</vt:lpstr>
      <vt:lpstr>Мектеп курагындагы кенже балдар (6-10)</vt:lpstr>
      <vt:lpstr>9-13 жаштагы балдарда кенже мектеп курагындагы балдардагы белгилер,ага кошумча томонкулор байкалат:</vt:lpstr>
      <vt:lpstr>Ѳспүрүмдѳр (13-18 жашта байкалат)</vt:lpstr>
      <vt:lpstr>Баланын билим алышын барк албоо</vt:lpstr>
      <vt:lpstr>Слайд 13</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Физикалык зордук -зомбулуктун залалдары  Физикалык зордук- зомбулук балага олуттуу(медициналык жардам талап кылган)физикалык психикалык ден солуктун бузулушуна,онугуудо артта калууга алып келген атайын жаракатка же майыптыкка дуушар кылуу. Буга ошондой эле баланы ичимдик ичууго,наша чегууго,уулу заттарды колдонууга тартуусу кирет.</dc:title>
  <dc:creator>NurAiza</dc:creator>
  <cp:lastModifiedBy>аб</cp:lastModifiedBy>
  <cp:revision>26</cp:revision>
  <dcterms:created xsi:type="dcterms:W3CDTF">2016-10-12T12:55:59Z</dcterms:created>
  <dcterms:modified xsi:type="dcterms:W3CDTF">2016-10-14T06:48:19Z</dcterms:modified>
</cp:coreProperties>
</file>